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handoutMasterIdLst>
    <p:handoutMasterId r:id="rId44"/>
  </p:handoutMasterIdLst>
  <p:sldIdLst>
    <p:sldId id="256" r:id="rId2"/>
    <p:sldId id="257" r:id="rId3"/>
    <p:sldId id="258" r:id="rId4"/>
    <p:sldId id="259" r:id="rId5"/>
    <p:sldId id="260" r:id="rId6"/>
    <p:sldId id="261" r:id="rId7"/>
    <p:sldId id="465" r:id="rId8"/>
    <p:sldId id="263" r:id="rId9"/>
    <p:sldId id="469" r:id="rId10"/>
    <p:sldId id="264" r:id="rId11"/>
    <p:sldId id="449" r:id="rId12"/>
    <p:sldId id="277" r:id="rId13"/>
    <p:sldId id="278" r:id="rId14"/>
    <p:sldId id="279" r:id="rId15"/>
    <p:sldId id="459" r:id="rId16"/>
    <p:sldId id="460" r:id="rId17"/>
    <p:sldId id="282" r:id="rId18"/>
    <p:sldId id="283" r:id="rId19"/>
    <p:sldId id="285" r:id="rId20"/>
    <p:sldId id="461" r:id="rId21"/>
    <p:sldId id="286" r:id="rId22"/>
    <p:sldId id="287" r:id="rId23"/>
    <p:sldId id="289" r:id="rId24"/>
    <p:sldId id="462" r:id="rId25"/>
    <p:sldId id="290" r:id="rId26"/>
    <p:sldId id="291" r:id="rId27"/>
    <p:sldId id="463" r:id="rId28"/>
    <p:sldId id="293" r:id="rId29"/>
    <p:sldId id="464" r:id="rId30"/>
    <p:sldId id="294" r:id="rId31"/>
    <p:sldId id="295" r:id="rId32"/>
    <p:sldId id="454" r:id="rId33"/>
    <p:sldId id="456" r:id="rId34"/>
    <p:sldId id="298" r:id="rId35"/>
    <p:sldId id="299" r:id="rId36"/>
    <p:sldId id="300" r:id="rId37"/>
    <p:sldId id="466" r:id="rId38"/>
    <p:sldId id="467" r:id="rId39"/>
    <p:sldId id="468" r:id="rId40"/>
    <p:sldId id="304" r:id="rId41"/>
    <p:sldId id="448" r:id="rId42"/>
  </p:sldIdLst>
  <p:sldSz cx="9144000" cy="5143500" type="screen16x9"/>
  <p:notesSz cx="6807200" cy="99393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014E87-4D2A-4C32-83B4-59783C8F0E0C}" v="2" dt="2024-08-21T07:10:09.71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EEE7283C-3CF3-47DC-8721-378D4A62B228}" styleName="">
    <a:tblBg/>
    <a:wholeTbl>
      <a:tcTxStyle b="off" i="off">
        <a:font>
          <a:latin typeface="맑은 고딕"/>
          <a:ea typeface="맑은 고딕"/>
          <a:cs typeface="맑은 고딕"/>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
          <a:latin typeface="맑은 고딕"/>
          <a:ea typeface="맑은 고딕"/>
          <a:cs typeface="맑은 고딕"/>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
          <a:latin typeface="맑은 고딕"/>
          <a:ea typeface="맑은 고딕"/>
          <a:cs typeface="맑은 고딕"/>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맑은 고딕"/>
          <a:ea typeface="맑은 고딕"/>
          <a:cs typeface="맑은 고딕"/>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맑은 고딕"/>
          <a:ea typeface="맑은 고딕"/>
          <a:cs typeface="맑은 고딕"/>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맑은 고딕"/>
          <a:ea typeface="맑은 고딕"/>
          <a:cs typeface="맑은 고딕"/>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96279" autoAdjust="0"/>
  </p:normalViewPr>
  <p:slideViewPr>
    <p:cSldViewPr snapToGrid="0">
      <p:cViewPr>
        <p:scale>
          <a:sx n="130" d="100"/>
          <a:sy n="130" d="100"/>
        </p:scale>
        <p:origin x="1026" y="31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sele Wang" userId="9dad63cf-d7c8-43ef-acc7-557ec04d945c" providerId="ADAL" clId="{7DAEF08B-A56A-4DA7-AF82-A34EF183BE79}"/>
    <pc:docChg chg="undo redo custSel addSld delSld modSld">
      <pc:chgData name="Gisele Wang" userId="9dad63cf-d7c8-43ef-acc7-557ec04d945c" providerId="ADAL" clId="{7DAEF08B-A56A-4DA7-AF82-A34EF183BE79}" dt="2023-08-30T03:51:32.942" v="67"/>
      <pc:docMkLst>
        <pc:docMk/>
      </pc:docMkLst>
      <pc:sldChg chg="modSp mod">
        <pc:chgData name="Gisele Wang" userId="9dad63cf-d7c8-43ef-acc7-557ec04d945c" providerId="ADAL" clId="{7DAEF08B-A56A-4DA7-AF82-A34EF183BE79}" dt="2023-08-30T03:49:32.701" v="62" actId="20577"/>
        <pc:sldMkLst>
          <pc:docMk/>
          <pc:sldMk cId="0" sldId="259"/>
        </pc:sldMkLst>
        <pc:graphicFrameChg chg="modGraphic">
          <ac:chgData name="Gisele Wang" userId="9dad63cf-d7c8-43ef-acc7-557ec04d945c" providerId="ADAL" clId="{7DAEF08B-A56A-4DA7-AF82-A34EF183BE79}" dt="2023-08-30T03:49:32.701" v="62" actId="20577"/>
          <ac:graphicFrameMkLst>
            <pc:docMk/>
            <pc:sldMk cId="0" sldId="259"/>
            <ac:graphicFrameMk id="456" creationId="{00000000-0000-0000-0000-000000000000}"/>
          </ac:graphicFrameMkLst>
        </pc:graphicFrameChg>
      </pc:sldChg>
      <pc:sldChg chg="modSp mod">
        <pc:chgData name="Gisele Wang" userId="9dad63cf-d7c8-43ef-acc7-557ec04d945c" providerId="ADAL" clId="{7DAEF08B-A56A-4DA7-AF82-A34EF183BE79}" dt="2023-08-30T03:51:32.942" v="67"/>
        <pc:sldMkLst>
          <pc:docMk/>
          <pc:sldMk cId="0" sldId="288"/>
        </pc:sldMkLst>
        <pc:spChg chg="mod">
          <ac:chgData name="Gisele Wang" userId="9dad63cf-d7c8-43ef-acc7-557ec04d945c" providerId="ADAL" clId="{7DAEF08B-A56A-4DA7-AF82-A34EF183BE79}" dt="2023-08-30T03:51:32.942" v="67"/>
          <ac:spMkLst>
            <pc:docMk/>
            <pc:sldMk cId="0" sldId="288"/>
            <ac:spMk id="576" creationId="{00000000-0000-0000-0000-000000000000}"/>
          </ac:spMkLst>
        </pc:spChg>
      </pc:sldChg>
      <pc:sldChg chg="addSp delSp modSp mod">
        <pc:chgData name="Gisele Wang" userId="9dad63cf-d7c8-43ef-acc7-557ec04d945c" providerId="ADAL" clId="{7DAEF08B-A56A-4DA7-AF82-A34EF183BE79}" dt="2023-08-30T03:05:43.805" v="58" actId="14100"/>
        <pc:sldMkLst>
          <pc:docMk/>
          <pc:sldMk cId="0" sldId="289"/>
        </pc:sldMkLst>
        <pc:picChg chg="mod">
          <ac:chgData name="Gisele Wang" userId="9dad63cf-d7c8-43ef-acc7-557ec04d945c" providerId="ADAL" clId="{7DAEF08B-A56A-4DA7-AF82-A34EF183BE79}" dt="2023-08-30T03:05:43.805" v="58" actId="14100"/>
          <ac:picMkLst>
            <pc:docMk/>
            <pc:sldMk cId="0" sldId="289"/>
            <ac:picMk id="2" creationId="{00000000-0000-0000-0000-000000000000}"/>
          </ac:picMkLst>
        </pc:picChg>
        <pc:picChg chg="del">
          <ac:chgData name="Gisele Wang" userId="9dad63cf-d7c8-43ef-acc7-557ec04d945c" providerId="ADAL" clId="{7DAEF08B-A56A-4DA7-AF82-A34EF183BE79}" dt="2023-08-30T02:57:24.061" v="12" actId="478"/>
          <ac:picMkLst>
            <pc:docMk/>
            <pc:sldMk cId="0" sldId="289"/>
            <ac:picMk id="4" creationId="{A67FB90A-AA31-7C2A-49CA-6637EE34FF82}"/>
          </ac:picMkLst>
        </pc:picChg>
        <pc:picChg chg="add mod">
          <ac:chgData name="Gisele Wang" userId="9dad63cf-d7c8-43ef-acc7-557ec04d945c" providerId="ADAL" clId="{7DAEF08B-A56A-4DA7-AF82-A34EF183BE79}" dt="2023-08-30T02:59:45.273" v="24" actId="14100"/>
          <ac:picMkLst>
            <pc:docMk/>
            <pc:sldMk cId="0" sldId="289"/>
            <ac:picMk id="8" creationId="{4ADEB555-553B-CBCF-57B8-8AA5387AC196}"/>
          </ac:picMkLst>
        </pc:picChg>
        <pc:picChg chg="add mod modCrop">
          <ac:chgData name="Gisele Wang" userId="9dad63cf-d7c8-43ef-acc7-557ec04d945c" providerId="ADAL" clId="{7DAEF08B-A56A-4DA7-AF82-A34EF183BE79}" dt="2023-08-30T03:02:45.330" v="57" actId="14100"/>
          <ac:picMkLst>
            <pc:docMk/>
            <pc:sldMk cId="0" sldId="289"/>
            <ac:picMk id="10" creationId="{0D7CDDBB-49B6-AA3B-58DD-1726F9A38559}"/>
          </ac:picMkLst>
        </pc:picChg>
        <pc:picChg chg="del mod">
          <ac:chgData name="Gisele Wang" userId="9dad63cf-d7c8-43ef-acc7-557ec04d945c" providerId="ADAL" clId="{7DAEF08B-A56A-4DA7-AF82-A34EF183BE79}" dt="2023-08-30T02:59:51.993" v="26" actId="478"/>
          <ac:picMkLst>
            <pc:docMk/>
            <pc:sldMk cId="0" sldId="289"/>
            <ac:picMk id="587" creationId="{00000000-0000-0000-0000-000000000000}"/>
          </ac:picMkLst>
        </pc:picChg>
      </pc:sldChg>
      <pc:sldChg chg="mod">
        <pc:chgData name="Gisele Wang" userId="9dad63cf-d7c8-43ef-acc7-557ec04d945c" providerId="ADAL" clId="{7DAEF08B-A56A-4DA7-AF82-A34EF183BE79}" dt="2023-08-30T02:58:44.860" v="16" actId="27918"/>
        <pc:sldMkLst>
          <pc:docMk/>
          <pc:sldMk cId="0" sldId="302"/>
        </pc:sldMkLst>
      </pc:sldChg>
      <pc:sldChg chg="add del">
        <pc:chgData name="Gisele Wang" userId="9dad63cf-d7c8-43ef-acc7-557ec04d945c" providerId="ADAL" clId="{7DAEF08B-A56A-4DA7-AF82-A34EF183BE79}" dt="2023-08-30T02:57:14.428" v="11" actId="47"/>
        <pc:sldMkLst>
          <pc:docMk/>
          <pc:sldMk cId="0" sldId="454"/>
        </pc:sldMkLst>
      </pc:sldChg>
    </pc:docChg>
  </pc:docChgLst>
  <pc:docChgLst>
    <pc:chgData name="Gisele Wang" userId="9dad63cf-d7c8-43ef-acc7-557ec04d945c" providerId="ADAL" clId="{EB29CB0D-C1B2-4624-A521-14B3602FD202}"/>
    <pc:docChg chg="undo custSel modSld">
      <pc:chgData name="Gisele Wang" userId="9dad63cf-d7c8-43ef-acc7-557ec04d945c" providerId="ADAL" clId="{EB29CB0D-C1B2-4624-A521-14B3602FD202}" dt="2024-08-20T06:35:55.549" v="85" actId="20577"/>
      <pc:docMkLst>
        <pc:docMk/>
      </pc:docMkLst>
      <pc:sldChg chg="modSp mod">
        <pc:chgData name="Gisele Wang" userId="9dad63cf-d7c8-43ef-acc7-557ec04d945c" providerId="ADAL" clId="{EB29CB0D-C1B2-4624-A521-14B3602FD202}" dt="2024-08-20T05:55:07.312" v="5" actId="20577"/>
        <pc:sldMkLst>
          <pc:docMk/>
          <pc:sldMk cId="0" sldId="256"/>
        </pc:sldMkLst>
        <pc:spChg chg="mod">
          <ac:chgData name="Gisele Wang" userId="9dad63cf-d7c8-43ef-acc7-557ec04d945c" providerId="ADAL" clId="{EB29CB0D-C1B2-4624-A521-14B3602FD202}" dt="2024-08-20T05:55:07.312" v="5" actId="20577"/>
          <ac:spMkLst>
            <pc:docMk/>
            <pc:sldMk cId="0" sldId="256"/>
            <ac:spMk id="446" creationId="{00000000-0000-0000-0000-000000000000}"/>
          </ac:spMkLst>
        </pc:spChg>
        <pc:spChg chg="mod">
          <ac:chgData name="Gisele Wang" userId="9dad63cf-d7c8-43ef-acc7-557ec04d945c" providerId="ADAL" clId="{EB29CB0D-C1B2-4624-A521-14B3602FD202}" dt="2024-08-20T05:54:42.622" v="1" actId="20577"/>
          <ac:spMkLst>
            <pc:docMk/>
            <pc:sldMk cId="0" sldId="256"/>
            <ac:spMk id="447" creationId="{00000000-0000-0000-0000-000000000000}"/>
          </ac:spMkLst>
        </pc:spChg>
      </pc:sldChg>
      <pc:sldChg chg="modSp mod">
        <pc:chgData name="Gisele Wang" userId="9dad63cf-d7c8-43ef-acc7-557ec04d945c" providerId="ADAL" clId="{EB29CB0D-C1B2-4624-A521-14B3602FD202}" dt="2024-08-20T06:35:55.549" v="85" actId="20577"/>
        <pc:sldMkLst>
          <pc:docMk/>
          <pc:sldMk cId="0" sldId="259"/>
        </pc:sldMkLst>
        <pc:graphicFrameChg chg="modGraphic">
          <ac:chgData name="Gisele Wang" userId="9dad63cf-d7c8-43ef-acc7-557ec04d945c" providerId="ADAL" clId="{EB29CB0D-C1B2-4624-A521-14B3602FD202}" dt="2024-08-20T06:35:55.549" v="85" actId="20577"/>
          <ac:graphicFrameMkLst>
            <pc:docMk/>
            <pc:sldMk cId="0" sldId="259"/>
            <ac:graphicFrameMk id="456" creationId="{00000000-0000-0000-0000-000000000000}"/>
          </ac:graphicFrameMkLst>
        </pc:graphicFrameChg>
      </pc:sldChg>
      <pc:sldChg chg="modSp mod">
        <pc:chgData name="Gisele Wang" userId="9dad63cf-d7c8-43ef-acc7-557ec04d945c" providerId="ADAL" clId="{EB29CB0D-C1B2-4624-A521-14B3602FD202}" dt="2024-08-20T05:56:12.091" v="30" actId="20577"/>
        <pc:sldMkLst>
          <pc:docMk/>
          <pc:sldMk cId="0" sldId="260"/>
        </pc:sldMkLst>
        <pc:graphicFrameChg chg="modGraphic">
          <ac:chgData name="Gisele Wang" userId="9dad63cf-d7c8-43ef-acc7-557ec04d945c" providerId="ADAL" clId="{EB29CB0D-C1B2-4624-A521-14B3602FD202}" dt="2024-08-20T05:56:12.091" v="30" actId="20577"/>
          <ac:graphicFrameMkLst>
            <pc:docMk/>
            <pc:sldMk cId="0" sldId="260"/>
            <ac:graphicFrameMk id="459" creationId="{00000000-0000-0000-0000-000000000000}"/>
          </ac:graphicFrameMkLst>
        </pc:graphicFrameChg>
      </pc:sldChg>
      <pc:sldChg chg="modSp mod">
        <pc:chgData name="Gisele Wang" userId="9dad63cf-d7c8-43ef-acc7-557ec04d945c" providerId="ADAL" clId="{EB29CB0D-C1B2-4624-A521-14B3602FD202}" dt="2024-08-20T05:59:37.705" v="40" actId="20577"/>
        <pc:sldMkLst>
          <pc:docMk/>
          <pc:sldMk cId="0" sldId="261"/>
        </pc:sldMkLst>
        <pc:spChg chg="mod">
          <ac:chgData name="Gisele Wang" userId="9dad63cf-d7c8-43ef-acc7-557ec04d945c" providerId="ADAL" clId="{EB29CB0D-C1B2-4624-A521-14B3602FD202}" dt="2024-08-20T05:59:37.705" v="40" actId="20577"/>
          <ac:spMkLst>
            <pc:docMk/>
            <pc:sldMk cId="0" sldId="261"/>
            <ac:spMk id="461" creationId="{00000000-0000-0000-0000-000000000000}"/>
          </ac:spMkLst>
        </pc:spChg>
      </pc:sldChg>
      <pc:sldChg chg="addSp delSp modSp mod">
        <pc:chgData name="Gisele Wang" userId="9dad63cf-d7c8-43ef-acc7-557ec04d945c" providerId="ADAL" clId="{EB29CB0D-C1B2-4624-A521-14B3602FD202}" dt="2024-08-20T06:02:08.222" v="60" actId="1076"/>
        <pc:sldMkLst>
          <pc:docMk/>
          <pc:sldMk cId="0" sldId="262"/>
        </pc:sldMkLst>
        <pc:spChg chg="mod">
          <ac:chgData name="Gisele Wang" userId="9dad63cf-d7c8-43ef-acc7-557ec04d945c" providerId="ADAL" clId="{EB29CB0D-C1B2-4624-A521-14B3602FD202}" dt="2024-08-20T06:00:07.554" v="48" actId="20577"/>
          <ac:spMkLst>
            <pc:docMk/>
            <pc:sldMk cId="0" sldId="262"/>
            <ac:spMk id="465" creationId="{00000000-0000-0000-0000-000000000000}"/>
          </ac:spMkLst>
        </pc:spChg>
        <pc:picChg chg="add del mod">
          <ac:chgData name="Gisele Wang" userId="9dad63cf-d7c8-43ef-acc7-557ec04d945c" providerId="ADAL" clId="{EB29CB0D-C1B2-4624-A521-14B3602FD202}" dt="2024-08-20T06:02:02.028" v="58" actId="478"/>
          <ac:picMkLst>
            <pc:docMk/>
            <pc:sldMk cId="0" sldId="262"/>
            <ac:picMk id="7" creationId="{2D405AFE-B11C-FC5B-C873-A8CCBD9A94F5}"/>
          </ac:picMkLst>
        </pc:picChg>
        <pc:picChg chg="del">
          <ac:chgData name="Gisele Wang" userId="9dad63cf-d7c8-43ef-acc7-557ec04d945c" providerId="ADAL" clId="{EB29CB0D-C1B2-4624-A521-14B3602FD202}" dt="2024-08-20T06:00:10.603" v="49" actId="478"/>
          <ac:picMkLst>
            <pc:docMk/>
            <pc:sldMk cId="0" sldId="262"/>
            <ac:picMk id="10" creationId="{D93BCB93-F7FE-7488-4B3B-005BDF58D9F2}"/>
          </ac:picMkLst>
        </pc:picChg>
        <pc:picChg chg="mod ord">
          <ac:chgData name="Gisele Wang" userId="9dad63cf-d7c8-43ef-acc7-557ec04d945c" providerId="ADAL" clId="{EB29CB0D-C1B2-4624-A521-14B3602FD202}" dt="2024-08-20T06:02:08.222" v="60" actId="1076"/>
          <ac:picMkLst>
            <pc:docMk/>
            <pc:sldMk cId="0" sldId="262"/>
            <ac:picMk id="12" creationId="{11C2A9DD-D61E-3593-97DF-18FF0F5539D7}"/>
          </ac:picMkLst>
        </pc:picChg>
      </pc:sldChg>
      <pc:sldChg chg="modSp mod">
        <pc:chgData name="Gisele Wang" userId="9dad63cf-d7c8-43ef-acc7-557ec04d945c" providerId="ADAL" clId="{EB29CB0D-C1B2-4624-A521-14B3602FD202}" dt="2024-08-20T06:35:32.451" v="74" actId="27918"/>
        <pc:sldMkLst>
          <pc:docMk/>
          <pc:sldMk cId="0" sldId="301"/>
        </pc:sldMkLst>
        <pc:graphicFrameChg chg="modGraphic">
          <ac:chgData name="Gisele Wang" userId="9dad63cf-d7c8-43ef-acc7-557ec04d945c" providerId="ADAL" clId="{EB29CB0D-C1B2-4624-A521-14B3602FD202}" dt="2024-08-20T06:35:19.729" v="71" actId="20577"/>
          <ac:graphicFrameMkLst>
            <pc:docMk/>
            <pc:sldMk cId="0" sldId="301"/>
            <ac:graphicFrameMk id="649" creationId="{00000000-0000-0000-0000-000000000000}"/>
          </ac:graphicFrameMkLst>
        </pc:graphicFrameChg>
      </pc:sldChg>
      <pc:sldChg chg="modSp">
        <pc:chgData name="Gisele Wang" userId="9dad63cf-d7c8-43ef-acc7-557ec04d945c" providerId="ADAL" clId="{EB29CB0D-C1B2-4624-A521-14B3602FD202}" dt="2024-08-20T06:33:51.550" v="63" actId="1076"/>
        <pc:sldMkLst>
          <pc:docMk/>
          <pc:sldMk cId="2221459048" sldId="453"/>
        </pc:sldMkLst>
        <pc:picChg chg="mod">
          <ac:chgData name="Gisele Wang" userId="9dad63cf-d7c8-43ef-acc7-557ec04d945c" providerId="ADAL" clId="{EB29CB0D-C1B2-4624-A521-14B3602FD202}" dt="2024-08-20T06:33:51.550" v="63" actId="1076"/>
          <ac:picMkLst>
            <pc:docMk/>
            <pc:sldMk cId="2221459048" sldId="453"/>
            <ac:picMk id="1026" creationId="{7413DA73-6C88-AC22-6936-CA893890ABB9}"/>
          </ac:picMkLst>
        </pc:picChg>
      </pc:sldChg>
    </pc:docChg>
  </pc:docChgLst>
  <pc:docChgLst>
    <pc:chgData name="Gisele Wang" userId="9dad63cf-d7c8-43ef-acc7-557ec04d945c" providerId="ADAL" clId="{6E3BC7C7-FBEB-4BD4-BBBB-4564B0D29B43}"/>
    <pc:docChg chg="modSld">
      <pc:chgData name="Gisele Wang" userId="9dad63cf-d7c8-43ef-acc7-557ec04d945c" providerId="ADAL" clId="{6E3BC7C7-FBEB-4BD4-BBBB-4564B0D29B43}" dt="2024-08-20T05:52:16.131" v="0" actId="14100"/>
      <pc:docMkLst>
        <pc:docMk/>
      </pc:docMkLst>
      <pc:sldChg chg="modSp mod">
        <pc:chgData name="Gisele Wang" userId="9dad63cf-d7c8-43ef-acc7-557ec04d945c" providerId="ADAL" clId="{6E3BC7C7-FBEB-4BD4-BBBB-4564B0D29B43}" dt="2024-08-20T05:52:16.131" v="0" actId="14100"/>
        <pc:sldMkLst>
          <pc:docMk/>
          <pc:sldMk cId="0" sldId="260"/>
        </pc:sldMkLst>
        <pc:graphicFrameChg chg="mod modGraphic">
          <ac:chgData name="Gisele Wang" userId="9dad63cf-d7c8-43ef-acc7-557ec04d945c" providerId="ADAL" clId="{6E3BC7C7-FBEB-4BD4-BBBB-4564B0D29B43}" dt="2024-08-20T05:52:16.131" v="0" actId="14100"/>
          <ac:graphicFrameMkLst>
            <pc:docMk/>
            <pc:sldMk cId="0" sldId="260"/>
            <ac:graphicFrameMk id="459" creationId="{00000000-0000-0000-0000-000000000000}"/>
          </ac:graphicFrameMkLst>
        </pc:graphicFrameChg>
      </pc:sldChg>
    </pc:docChg>
  </pc:docChgLst>
  <pc:docChgLst>
    <pc:chgData name="May Lu" userId="8f02b3c6-1d0f-4c73-8f74-6cf9f8516097" providerId="ADAL" clId="{54014E87-4D2A-4C32-83B4-59783C8F0E0C}"/>
    <pc:docChg chg="undo redo custSel addSld delSld modSld modNotesMaster modHandout">
      <pc:chgData name="May Lu" userId="8f02b3c6-1d0f-4c73-8f74-6cf9f8516097" providerId="ADAL" clId="{54014E87-4D2A-4C32-83B4-59783C8F0E0C}" dt="2024-09-13T07:39:02.031" v="1820" actId="2696"/>
      <pc:docMkLst>
        <pc:docMk/>
      </pc:docMkLst>
      <pc:sldChg chg="modNotesTx">
        <pc:chgData name="May Lu" userId="8f02b3c6-1d0f-4c73-8f74-6cf9f8516097" providerId="ADAL" clId="{54014E87-4D2A-4C32-83B4-59783C8F0E0C}" dt="2024-08-21T07:00:28.854" v="0" actId="20577"/>
        <pc:sldMkLst>
          <pc:docMk/>
          <pc:sldMk cId="0" sldId="256"/>
        </pc:sldMkLst>
      </pc:sldChg>
      <pc:sldChg chg="modSp mod">
        <pc:chgData name="May Lu" userId="8f02b3c6-1d0f-4c73-8f74-6cf9f8516097" providerId="ADAL" clId="{54014E87-4D2A-4C32-83B4-59783C8F0E0C}" dt="2024-09-13T03:45:10.142" v="1493" actId="207"/>
        <pc:sldMkLst>
          <pc:docMk/>
          <pc:sldMk cId="0" sldId="260"/>
        </pc:sldMkLst>
        <pc:graphicFrameChg chg="mod modGraphic">
          <ac:chgData name="May Lu" userId="8f02b3c6-1d0f-4c73-8f74-6cf9f8516097" providerId="ADAL" clId="{54014E87-4D2A-4C32-83B4-59783C8F0E0C}" dt="2024-09-13T03:45:10.142" v="1493" actId="207"/>
          <ac:graphicFrameMkLst>
            <pc:docMk/>
            <pc:sldMk cId="0" sldId="260"/>
            <ac:graphicFrameMk id="459" creationId="{00000000-0000-0000-0000-000000000000}"/>
          </ac:graphicFrameMkLst>
        </pc:graphicFrameChg>
      </pc:sldChg>
      <pc:sldChg chg="addSp delSp modSp del mod modNotesTx">
        <pc:chgData name="May Lu" userId="8f02b3c6-1d0f-4c73-8f74-6cf9f8516097" providerId="ADAL" clId="{54014E87-4D2A-4C32-83B4-59783C8F0E0C}" dt="2024-09-09T03:18:56.034" v="1327" actId="47"/>
        <pc:sldMkLst>
          <pc:docMk/>
          <pc:sldMk cId="0" sldId="262"/>
        </pc:sldMkLst>
        <pc:spChg chg="mod">
          <ac:chgData name="May Lu" userId="8f02b3c6-1d0f-4c73-8f74-6cf9f8516097" providerId="ADAL" clId="{54014E87-4D2A-4C32-83B4-59783C8F0E0C}" dt="2024-09-05T07:49:09.762" v="1273" actId="1076"/>
          <ac:spMkLst>
            <pc:docMk/>
            <pc:sldMk cId="0" sldId="262"/>
            <ac:spMk id="467" creationId="{00000000-0000-0000-0000-000000000000}"/>
          </ac:spMkLst>
        </pc:spChg>
        <pc:picChg chg="del mod">
          <ac:chgData name="May Lu" userId="8f02b3c6-1d0f-4c73-8f74-6cf9f8516097" providerId="ADAL" clId="{54014E87-4D2A-4C32-83B4-59783C8F0E0C}" dt="2024-08-27T05:09:11.188" v="75" actId="478"/>
          <ac:picMkLst>
            <pc:docMk/>
            <pc:sldMk cId="0" sldId="262"/>
            <ac:picMk id="2" creationId="{ED4B5C05-0B18-C815-738E-FB60A31D07EC}"/>
          </ac:picMkLst>
        </pc:picChg>
        <pc:picChg chg="add mod">
          <ac:chgData name="May Lu" userId="8f02b3c6-1d0f-4c73-8f74-6cf9f8516097" providerId="ADAL" clId="{54014E87-4D2A-4C32-83B4-59783C8F0E0C}" dt="2024-08-27T05:11:18.012" v="99" actId="14100"/>
          <ac:picMkLst>
            <pc:docMk/>
            <pc:sldMk cId="0" sldId="262"/>
            <ac:picMk id="3" creationId="{A4C12705-93D1-8723-CAA6-2D7AD456CDF9}"/>
          </ac:picMkLst>
        </pc:picChg>
        <pc:picChg chg="mod ord">
          <ac:chgData name="May Lu" userId="8f02b3c6-1d0f-4c73-8f74-6cf9f8516097" providerId="ADAL" clId="{54014E87-4D2A-4C32-83B4-59783C8F0E0C}" dt="2024-08-27T05:13:00.355" v="115" actId="1076"/>
          <ac:picMkLst>
            <pc:docMk/>
            <pc:sldMk cId="0" sldId="262"/>
            <ac:picMk id="4" creationId="{26A6D34A-824F-C3DC-3FFB-2C0C1D460AB5}"/>
          </ac:picMkLst>
        </pc:picChg>
        <pc:picChg chg="add mod">
          <ac:chgData name="May Lu" userId="8f02b3c6-1d0f-4c73-8f74-6cf9f8516097" providerId="ADAL" clId="{54014E87-4D2A-4C32-83B4-59783C8F0E0C}" dt="2024-08-27T05:11:28.371" v="102" actId="14100"/>
          <ac:picMkLst>
            <pc:docMk/>
            <pc:sldMk cId="0" sldId="262"/>
            <ac:picMk id="7" creationId="{80C20D10-2CD3-139A-725F-BA3D605BBCC2}"/>
          </ac:picMkLst>
        </pc:picChg>
        <pc:picChg chg="mod">
          <ac:chgData name="May Lu" userId="8f02b3c6-1d0f-4c73-8f74-6cf9f8516097" providerId="ADAL" clId="{54014E87-4D2A-4C32-83B4-59783C8F0E0C}" dt="2024-08-27T05:11:02.445" v="95" actId="1076"/>
          <ac:picMkLst>
            <pc:docMk/>
            <pc:sldMk cId="0" sldId="262"/>
            <ac:picMk id="8" creationId="{EEB4C1D5-8F1B-67AD-BD40-16CF5D3595CD}"/>
          </ac:picMkLst>
        </pc:picChg>
        <pc:picChg chg="add mod">
          <ac:chgData name="May Lu" userId="8f02b3c6-1d0f-4c73-8f74-6cf9f8516097" providerId="ADAL" clId="{54014E87-4D2A-4C32-83B4-59783C8F0E0C}" dt="2024-08-27T05:14:03.531" v="127" actId="1076"/>
          <ac:picMkLst>
            <pc:docMk/>
            <pc:sldMk cId="0" sldId="262"/>
            <ac:picMk id="11" creationId="{17031128-6F75-A038-F14E-A88EE69397C3}"/>
          </ac:picMkLst>
        </pc:picChg>
        <pc:picChg chg="add del mod">
          <ac:chgData name="May Lu" userId="8f02b3c6-1d0f-4c73-8f74-6cf9f8516097" providerId="ADAL" clId="{54014E87-4D2A-4C32-83B4-59783C8F0E0C}" dt="2024-08-27T05:10:45.901" v="91" actId="478"/>
          <ac:picMkLst>
            <pc:docMk/>
            <pc:sldMk cId="0" sldId="262"/>
            <ac:picMk id="12" creationId="{11C2A9DD-D61E-3593-97DF-18FF0F5539D7}"/>
          </ac:picMkLst>
        </pc:picChg>
        <pc:picChg chg="del mod">
          <ac:chgData name="May Lu" userId="8f02b3c6-1d0f-4c73-8f74-6cf9f8516097" providerId="ADAL" clId="{54014E87-4D2A-4C32-83B4-59783C8F0E0C}" dt="2024-08-27T05:40:57.640" v="204" actId="478"/>
          <ac:picMkLst>
            <pc:docMk/>
            <pc:sldMk cId="0" sldId="262"/>
            <ac:picMk id="13" creationId="{F256E47F-3D11-356F-E552-2AD2AA01BEEF}"/>
          </ac:picMkLst>
        </pc:picChg>
        <pc:picChg chg="mod">
          <ac:chgData name="May Lu" userId="8f02b3c6-1d0f-4c73-8f74-6cf9f8516097" providerId="ADAL" clId="{54014E87-4D2A-4C32-83B4-59783C8F0E0C}" dt="2024-08-27T05:11:01.797" v="94" actId="1076"/>
          <ac:picMkLst>
            <pc:docMk/>
            <pc:sldMk cId="0" sldId="262"/>
            <ac:picMk id="14" creationId="{CBFB807D-A265-3B3A-5EE7-F4470630FAAA}"/>
          </ac:picMkLst>
        </pc:picChg>
        <pc:picChg chg="mod">
          <ac:chgData name="May Lu" userId="8f02b3c6-1d0f-4c73-8f74-6cf9f8516097" providerId="ADAL" clId="{54014E87-4D2A-4C32-83B4-59783C8F0E0C}" dt="2024-08-27T05:45:25.887" v="272" actId="1036"/>
          <ac:picMkLst>
            <pc:docMk/>
            <pc:sldMk cId="0" sldId="262"/>
            <ac:picMk id="16" creationId="{5A129ECC-3005-93A0-3D54-006DBCDED4BD}"/>
          </ac:picMkLst>
        </pc:picChg>
        <pc:picChg chg="mod">
          <ac:chgData name="May Lu" userId="8f02b3c6-1d0f-4c73-8f74-6cf9f8516097" providerId="ADAL" clId="{54014E87-4D2A-4C32-83B4-59783C8F0E0C}" dt="2024-08-27T05:44:21.971" v="264" actId="1038"/>
          <ac:picMkLst>
            <pc:docMk/>
            <pc:sldMk cId="0" sldId="262"/>
            <ac:picMk id="18" creationId="{B50FA9A9-E353-7DB1-CEDB-9D47BD3A7CFA}"/>
          </ac:picMkLst>
        </pc:picChg>
        <pc:picChg chg="add mod">
          <ac:chgData name="May Lu" userId="8f02b3c6-1d0f-4c73-8f74-6cf9f8516097" providerId="ADAL" clId="{54014E87-4D2A-4C32-83B4-59783C8F0E0C}" dt="2024-08-27T05:44:13.605" v="261" actId="1038"/>
          <ac:picMkLst>
            <pc:docMk/>
            <pc:sldMk cId="0" sldId="262"/>
            <ac:picMk id="19" creationId="{79D3F2CD-F4DB-4229-3EA0-4FC8DB53D3A7}"/>
          </ac:picMkLst>
        </pc:picChg>
        <pc:picChg chg="mod">
          <ac:chgData name="May Lu" userId="8f02b3c6-1d0f-4c73-8f74-6cf9f8516097" providerId="ADAL" clId="{54014E87-4D2A-4C32-83B4-59783C8F0E0C}" dt="2024-08-27T05:44:57.730" v="267" actId="1076"/>
          <ac:picMkLst>
            <pc:docMk/>
            <pc:sldMk cId="0" sldId="262"/>
            <ac:picMk id="20" creationId="{BD36BF0B-B99F-E56D-5EEB-011C05CDA022}"/>
          </ac:picMkLst>
        </pc:picChg>
        <pc:picChg chg="add mod">
          <ac:chgData name="May Lu" userId="8f02b3c6-1d0f-4c73-8f74-6cf9f8516097" providerId="ADAL" clId="{54014E87-4D2A-4C32-83B4-59783C8F0E0C}" dt="2024-08-27T05:17:51.780" v="188" actId="1038"/>
          <ac:picMkLst>
            <pc:docMk/>
            <pc:sldMk cId="0" sldId="262"/>
            <ac:picMk id="23" creationId="{F8B51D16-4164-849B-1518-3A579F730147}"/>
          </ac:picMkLst>
        </pc:picChg>
        <pc:picChg chg="mod">
          <ac:chgData name="May Lu" userId="8f02b3c6-1d0f-4c73-8f74-6cf9f8516097" providerId="ADAL" clId="{54014E87-4D2A-4C32-83B4-59783C8F0E0C}" dt="2024-08-27T05:42:04.456" v="230" actId="1076"/>
          <ac:picMkLst>
            <pc:docMk/>
            <pc:sldMk cId="0" sldId="262"/>
            <ac:picMk id="24" creationId="{71F0A228-A0A6-3215-09BF-780766BF21EA}"/>
          </ac:picMkLst>
        </pc:picChg>
        <pc:picChg chg="add mod">
          <ac:chgData name="May Lu" userId="8f02b3c6-1d0f-4c73-8f74-6cf9f8516097" providerId="ADAL" clId="{54014E87-4D2A-4C32-83B4-59783C8F0E0C}" dt="2024-08-27T05:40:35.555" v="202" actId="1076"/>
          <ac:picMkLst>
            <pc:docMk/>
            <pc:sldMk cId="0" sldId="262"/>
            <ac:picMk id="27" creationId="{98A2839F-2940-35FE-C40B-FD1230A5209C}"/>
          </ac:picMkLst>
        </pc:picChg>
        <pc:picChg chg="del mod">
          <ac:chgData name="May Lu" userId="8f02b3c6-1d0f-4c73-8f74-6cf9f8516097" providerId="ADAL" clId="{54014E87-4D2A-4C32-83B4-59783C8F0E0C}" dt="2024-08-27T05:09:51.681" v="77" actId="478"/>
          <ac:picMkLst>
            <pc:docMk/>
            <pc:sldMk cId="0" sldId="262"/>
            <ac:picMk id="30" creationId="{BA9AD017-6F2D-A47F-F057-67CDBD7C6D81}"/>
          </ac:picMkLst>
        </pc:picChg>
        <pc:picChg chg="add mod">
          <ac:chgData name="May Lu" userId="8f02b3c6-1d0f-4c73-8f74-6cf9f8516097" providerId="ADAL" clId="{54014E87-4D2A-4C32-83B4-59783C8F0E0C}" dt="2024-08-27T05:44:07.998" v="258" actId="1038"/>
          <ac:picMkLst>
            <pc:docMk/>
            <pc:sldMk cId="0" sldId="262"/>
            <ac:picMk id="31" creationId="{AD190509-099A-E3DF-F169-053AA4843F4E}"/>
          </ac:picMkLst>
        </pc:picChg>
        <pc:picChg chg="mod">
          <ac:chgData name="May Lu" userId="8f02b3c6-1d0f-4c73-8f74-6cf9f8516097" providerId="ADAL" clId="{54014E87-4D2A-4C32-83B4-59783C8F0E0C}" dt="2024-08-27T05:10:42.965" v="89" actId="1076"/>
          <ac:picMkLst>
            <pc:docMk/>
            <pc:sldMk cId="0" sldId="262"/>
            <ac:picMk id="34" creationId="{8CB872AE-8AE7-4BB0-6D22-F29244E126F7}"/>
          </ac:picMkLst>
        </pc:picChg>
        <pc:picChg chg="mod">
          <ac:chgData name="May Lu" userId="8f02b3c6-1d0f-4c73-8f74-6cf9f8516097" providerId="ADAL" clId="{54014E87-4D2A-4C32-83B4-59783C8F0E0C}" dt="2024-09-05T07:49:09.561" v="1272" actId="1076"/>
          <ac:picMkLst>
            <pc:docMk/>
            <pc:sldMk cId="0" sldId="262"/>
            <ac:picMk id="466" creationId="{00000000-0000-0000-0000-000000000000}"/>
          </ac:picMkLst>
        </pc:picChg>
      </pc:sldChg>
      <pc:sldChg chg="addSp delSp modSp mod modNotesTx">
        <pc:chgData name="May Lu" userId="8f02b3c6-1d0f-4c73-8f74-6cf9f8516097" providerId="ADAL" clId="{54014E87-4D2A-4C32-83B4-59783C8F0E0C}" dt="2024-09-13T06:44:43.865" v="1497" actId="6549"/>
        <pc:sldMkLst>
          <pc:docMk/>
          <pc:sldMk cId="0" sldId="263"/>
        </pc:sldMkLst>
        <pc:spChg chg="mod">
          <ac:chgData name="May Lu" userId="8f02b3c6-1d0f-4c73-8f74-6cf9f8516097" providerId="ADAL" clId="{54014E87-4D2A-4C32-83B4-59783C8F0E0C}" dt="2024-08-27T05:47:27.583" v="289" actId="20577"/>
          <ac:spMkLst>
            <pc:docMk/>
            <pc:sldMk cId="0" sldId="263"/>
            <ac:spMk id="469" creationId="{00000000-0000-0000-0000-000000000000}"/>
          </ac:spMkLst>
        </pc:spChg>
        <pc:picChg chg="del">
          <ac:chgData name="May Lu" userId="8f02b3c6-1d0f-4c73-8f74-6cf9f8516097" providerId="ADAL" clId="{54014E87-4D2A-4C32-83B4-59783C8F0E0C}" dt="2024-08-27T08:49:52.008" v="394" actId="478"/>
          <ac:picMkLst>
            <pc:docMk/>
            <pc:sldMk cId="0" sldId="263"/>
            <ac:picMk id="3" creationId="{3E4C7951-37D3-A8AB-775D-6A8E7817E534}"/>
          </ac:picMkLst>
        </pc:picChg>
        <pc:picChg chg="add del mod">
          <ac:chgData name="May Lu" userId="8f02b3c6-1d0f-4c73-8f74-6cf9f8516097" providerId="ADAL" clId="{54014E87-4D2A-4C32-83B4-59783C8F0E0C}" dt="2024-09-11T07:39:21.665" v="1433" actId="1076"/>
          <ac:picMkLst>
            <pc:docMk/>
            <pc:sldMk cId="0" sldId="263"/>
            <ac:picMk id="4" creationId="{718E4C13-92BD-AE96-9E5B-72A8F1628802}"/>
          </ac:picMkLst>
        </pc:picChg>
        <pc:picChg chg="del">
          <ac:chgData name="May Lu" userId="8f02b3c6-1d0f-4c73-8f74-6cf9f8516097" providerId="ADAL" clId="{54014E87-4D2A-4C32-83B4-59783C8F0E0C}" dt="2024-08-27T08:53:34.975" v="432" actId="478"/>
          <ac:picMkLst>
            <pc:docMk/>
            <pc:sldMk cId="0" sldId="263"/>
            <ac:picMk id="5" creationId="{D50CCBA2-5AB9-9E62-1AEE-2741CC389E81}"/>
          </ac:picMkLst>
        </pc:picChg>
        <pc:picChg chg="add del">
          <ac:chgData name="May Lu" userId="8f02b3c6-1d0f-4c73-8f74-6cf9f8516097" providerId="ADAL" clId="{54014E87-4D2A-4C32-83B4-59783C8F0E0C}" dt="2024-08-27T08:51:38.567" v="402" actId="478"/>
          <ac:picMkLst>
            <pc:docMk/>
            <pc:sldMk cId="0" sldId="263"/>
            <ac:picMk id="7" creationId="{2593F220-F268-52E4-52BC-53687D2E397D}"/>
          </ac:picMkLst>
        </pc:picChg>
        <pc:picChg chg="add mod">
          <ac:chgData name="May Lu" userId="8f02b3c6-1d0f-4c73-8f74-6cf9f8516097" providerId="ADAL" clId="{54014E87-4D2A-4C32-83B4-59783C8F0E0C}" dt="2024-09-09T03:32:15.837" v="1360"/>
          <ac:picMkLst>
            <pc:docMk/>
            <pc:sldMk cId="0" sldId="263"/>
            <ac:picMk id="8" creationId="{193F7FDF-FF58-C0DC-828F-B1677CEF92FB}"/>
          </ac:picMkLst>
        </pc:picChg>
        <pc:picChg chg="del">
          <ac:chgData name="May Lu" userId="8f02b3c6-1d0f-4c73-8f74-6cf9f8516097" providerId="ADAL" clId="{54014E87-4D2A-4C32-83B4-59783C8F0E0C}" dt="2024-08-27T08:52:12.230" v="410" actId="478"/>
          <ac:picMkLst>
            <pc:docMk/>
            <pc:sldMk cId="0" sldId="263"/>
            <ac:picMk id="9" creationId="{E118C010-06BA-7E51-DED0-4060BB27C781}"/>
          </ac:picMkLst>
        </pc:picChg>
        <pc:picChg chg="add del">
          <ac:chgData name="May Lu" userId="8f02b3c6-1d0f-4c73-8f74-6cf9f8516097" providerId="ADAL" clId="{54014E87-4D2A-4C32-83B4-59783C8F0E0C}" dt="2024-08-27T08:51:39.534" v="403" actId="478"/>
          <ac:picMkLst>
            <pc:docMk/>
            <pc:sldMk cId="0" sldId="263"/>
            <ac:picMk id="11" creationId="{6A26E2D6-C534-E3C7-923A-4D482B23AAA0}"/>
          </ac:picMkLst>
        </pc:picChg>
        <pc:picChg chg="add mod modCrop">
          <ac:chgData name="May Lu" userId="8f02b3c6-1d0f-4c73-8f74-6cf9f8516097" providerId="ADAL" clId="{54014E87-4D2A-4C32-83B4-59783C8F0E0C}" dt="2024-09-11T07:39:52.336" v="1441" actId="1076"/>
          <ac:picMkLst>
            <pc:docMk/>
            <pc:sldMk cId="0" sldId="263"/>
            <ac:picMk id="12" creationId="{40D9D3CA-7BDE-2838-D6BC-DC2A2FD4B39B}"/>
          </ac:picMkLst>
        </pc:picChg>
        <pc:picChg chg="add del mod">
          <ac:chgData name="May Lu" userId="8f02b3c6-1d0f-4c73-8f74-6cf9f8516097" providerId="ADAL" clId="{54014E87-4D2A-4C32-83B4-59783C8F0E0C}" dt="2024-08-27T08:54:57.233" v="440" actId="478"/>
          <ac:picMkLst>
            <pc:docMk/>
            <pc:sldMk cId="0" sldId="263"/>
            <ac:picMk id="14" creationId="{A5DB27F8-36C8-8A73-EDF0-FE8D2CDABC14}"/>
          </ac:picMkLst>
        </pc:picChg>
        <pc:picChg chg="del mod">
          <ac:chgData name="May Lu" userId="8f02b3c6-1d0f-4c73-8f74-6cf9f8516097" providerId="ADAL" clId="{54014E87-4D2A-4C32-83B4-59783C8F0E0C}" dt="2024-08-27T08:53:04.727" v="425" actId="478"/>
          <ac:picMkLst>
            <pc:docMk/>
            <pc:sldMk cId="0" sldId="263"/>
            <ac:picMk id="15" creationId="{AF09F530-147F-0E79-D99F-B26B80B23810}"/>
          </ac:picMkLst>
        </pc:picChg>
        <pc:picChg chg="del mod">
          <ac:chgData name="May Lu" userId="8f02b3c6-1d0f-4c73-8f74-6cf9f8516097" providerId="ADAL" clId="{54014E87-4D2A-4C32-83B4-59783C8F0E0C}" dt="2024-08-27T08:53:32.030" v="431" actId="478"/>
          <ac:picMkLst>
            <pc:docMk/>
            <pc:sldMk cId="0" sldId="263"/>
            <ac:picMk id="17" creationId="{3FB3FD7B-9E21-E1E2-4556-EAA38EA224F5}"/>
          </ac:picMkLst>
        </pc:picChg>
        <pc:picChg chg="add mod">
          <ac:chgData name="May Lu" userId="8f02b3c6-1d0f-4c73-8f74-6cf9f8516097" providerId="ADAL" clId="{54014E87-4D2A-4C32-83B4-59783C8F0E0C}" dt="2024-09-11T07:39:54.729" v="1442" actId="1076"/>
          <ac:picMkLst>
            <pc:docMk/>
            <pc:sldMk cId="0" sldId="263"/>
            <ac:picMk id="18" creationId="{12C5D627-D667-D1E2-9B5E-E67977C24B80}"/>
          </ac:picMkLst>
        </pc:picChg>
        <pc:picChg chg="add mod">
          <ac:chgData name="May Lu" userId="8f02b3c6-1d0f-4c73-8f74-6cf9f8516097" providerId="ADAL" clId="{54014E87-4D2A-4C32-83B4-59783C8F0E0C}" dt="2024-09-11T07:39:49.736" v="1440" actId="1076"/>
          <ac:picMkLst>
            <pc:docMk/>
            <pc:sldMk cId="0" sldId="263"/>
            <ac:picMk id="20" creationId="{B734D28F-3447-7B43-D447-28A46A19777E}"/>
          </ac:picMkLst>
        </pc:picChg>
        <pc:picChg chg="mod">
          <ac:chgData name="May Lu" userId="8f02b3c6-1d0f-4c73-8f74-6cf9f8516097" providerId="ADAL" clId="{54014E87-4D2A-4C32-83B4-59783C8F0E0C}" dt="2024-08-27T08:57:22.449" v="455" actId="1076"/>
          <ac:picMkLst>
            <pc:docMk/>
            <pc:sldMk cId="0" sldId="263"/>
            <ac:picMk id="470" creationId="{00000000-0000-0000-0000-000000000000}"/>
          </ac:picMkLst>
        </pc:picChg>
      </pc:sldChg>
      <pc:sldChg chg="addSp delSp modSp mod modNotesTx">
        <pc:chgData name="May Lu" userId="8f02b3c6-1d0f-4c73-8f74-6cf9f8516097" providerId="ADAL" clId="{54014E87-4D2A-4C32-83B4-59783C8F0E0C}" dt="2024-09-13T06:44:51.863" v="1499" actId="6549"/>
        <pc:sldMkLst>
          <pc:docMk/>
          <pc:sldMk cId="0" sldId="264"/>
        </pc:sldMkLst>
        <pc:spChg chg="mod">
          <ac:chgData name="May Lu" userId="8f02b3c6-1d0f-4c73-8f74-6cf9f8516097" providerId="ADAL" clId="{54014E87-4D2A-4C32-83B4-59783C8F0E0C}" dt="2024-08-27T08:44:49.833" v="377" actId="14100"/>
          <ac:spMkLst>
            <pc:docMk/>
            <pc:sldMk cId="0" sldId="264"/>
            <ac:spMk id="477" creationId="{00000000-0000-0000-0000-000000000000}"/>
          </ac:spMkLst>
        </pc:spChg>
        <pc:picChg chg="add del mod">
          <ac:chgData name="May Lu" userId="8f02b3c6-1d0f-4c73-8f74-6cf9f8516097" providerId="ADAL" clId="{54014E87-4D2A-4C32-83B4-59783C8F0E0C}" dt="2024-08-27T08:36:17.635" v="330" actId="478"/>
          <ac:picMkLst>
            <pc:docMk/>
            <pc:sldMk cId="0" sldId="264"/>
            <ac:picMk id="3" creationId="{21D94C77-2CC5-906B-528E-331C1477E3C2}"/>
          </ac:picMkLst>
        </pc:picChg>
        <pc:picChg chg="add del mod ord">
          <ac:chgData name="May Lu" userId="8f02b3c6-1d0f-4c73-8f74-6cf9f8516097" providerId="ADAL" clId="{54014E87-4D2A-4C32-83B4-59783C8F0E0C}" dt="2024-08-27T08:43:57.256" v="357" actId="478"/>
          <ac:picMkLst>
            <pc:docMk/>
            <pc:sldMk cId="0" sldId="264"/>
            <ac:picMk id="5" creationId="{C7C566A9-385F-3196-0563-F7976688F141}"/>
          </ac:picMkLst>
        </pc:picChg>
        <pc:picChg chg="add del">
          <ac:chgData name="May Lu" userId="8f02b3c6-1d0f-4c73-8f74-6cf9f8516097" providerId="ADAL" clId="{54014E87-4D2A-4C32-83B4-59783C8F0E0C}" dt="2024-08-27T08:36:11.748" v="328" actId="478"/>
          <ac:picMkLst>
            <pc:docMk/>
            <pc:sldMk cId="0" sldId="264"/>
            <ac:picMk id="6" creationId="{BAF2FA10-C29F-12B8-5F20-C6ACB4116490}"/>
          </ac:picMkLst>
        </pc:picChg>
        <pc:picChg chg="add del mod">
          <ac:chgData name="May Lu" userId="8f02b3c6-1d0f-4c73-8f74-6cf9f8516097" providerId="ADAL" clId="{54014E87-4D2A-4C32-83B4-59783C8F0E0C}" dt="2024-08-27T08:42:21.219" v="345" actId="22"/>
          <ac:picMkLst>
            <pc:docMk/>
            <pc:sldMk cId="0" sldId="264"/>
            <ac:picMk id="8" creationId="{3F94B139-3282-3B16-825E-A2050DB65FD9}"/>
          </ac:picMkLst>
        </pc:picChg>
        <pc:picChg chg="add del mod">
          <ac:chgData name="May Lu" userId="8f02b3c6-1d0f-4c73-8f74-6cf9f8516097" providerId="ADAL" clId="{54014E87-4D2A-4C32-83B4-59783C8F0E0C}" dt="2024-08-27T08:42:55.535" v="350" actId="478"/>
          <ac:picMkLst>
            <pc:docMk/>
            <pc:sldMk cId="0" sldId="264"/>
            <ac:picMk id="10" creationId="{80B5B4F5-C639-C62B-DCED-78683FAE3EBE}"/>
          </ac:picMkLst>
        </pc:picChg>
        <pc:picChg chg="add mod ord">
          <ac:chgData name="May Lu" userId="8f02b3c6-1d0f-4c73-8f74-6cf9f8516097" providerId="ADAL" clId="{54014E87-4D2A-4C32-83B4-59783C8F0E0C}" dt="2024-08-27T08:44:56.609" v="379" actId="1076"/>
          <ac:picMkLst>
            <pc:docMk/>
            <pc:sldMk cId="0" sldId="264"/>
            <ac:picMk id="12" creationId="{8AB749B6-9574-EEA7-A047-C90625E21784}"/>
          </ac:picMkLst>
        </pc:picChg>
      </pc:sldChg>
      <pc:sldChg chg="modNotesTx">
        <pc:chgData name="May Lu" userId="8f02b3c6-1d0f-4c73-8f74-6cf9f8516097" providerId="ADAL" clId="{54014E87-4D2A-4C32-83B4-59783C8F0E0C}" dt="2024-08-28T02:38:20.878" v="713" actId="20577"/>
        <pc:sldMkLst>
          <pc:docMk/>
          <pc:sldMk cId="0" sldId="277"/>
        </pc:sldMkLst>
      </pc:sldChg>
      <pc:sldChg chg="modNotesTx">
        <pc:chgData name="May Lu" userId="8f02b3c6-1d0f-4c73-8f74-6cf9f8516097" providerId="ADAL" clId="{54014E87-4D2A-4C32-83B4-59783C8F0E0C}" dt="2024-09-13T06:44:59.169" v="1502" actId="20577"/>
        <pc:sldMkLst>
          <pc:docMk/>
          <pc:sldMk cId="0" sldId="278"/>
        </pc:sldMkLst>
      </pc:sldChg>
      <pc:sldChg chg="del">
        <pc:chgData name="May Lu" userId="8f02b3c6-1d0f-4c73-8f74-6cf9f8516097" providerId="ADAL" clId="{54014E87-4D2A-4C32-83B4-59783C8F0E0C}" dt="2024-08-28T02:28:56.110" v="693" actId="47"/>
        <pc:sldMkLst>
          <pc:docMk/>
          <pc:sldMk cId="0" sldId="280"/>
        </pc:sldMkLst>
      </pc:sldChg>
      <pc:sldChg chg="add del">
        <pc:chgData name="May Lu" userId="8f02b3c6-1d0f-4c73-8f74-6cf9f8516097" providerId="ADAL" clId="{54014E87-4D2A-4C32-83B4-59783C8F0E0C}" dt="2024-08-28T02:28:48.799" v="691" actId="47"/>
        <pc:sldMkLst>
          <pc:docMk/>
          <pc:sldMk cId="0" sldId="281"/>
        </pc:sldMkLst>
      </pc:sldChg>
      <pc:sldChg chg="modNotesTx">
        <pc:chgData name="May Lu" userId="8f02b3c6-1d0f-4c73-8f74-6cf9f8516097" providerId="ADAL" clId="{54014E87-4D2A-4C32-83B4-59783C8F0E0C}" dt="2024-09-13T06:45:05.218" v="1503" actId="20577"/>
        <pc:sldMkLst>
          <pc:docMk/>
          <pc:sldMk cId="0" sldId="282"/>
        </pc:sldMkLst>
      </pc:sldChg>
      <pc:sldChg chg="del">
        <pc:chgData name="May Lu" userId="8f02b3c6-1d0f-4c73-8f74-6cf9f8516097" providerId="ADAL" clId="{54014E87-4D2A-4C32-83B4-59783C8F0E0C}" dt="2024-08-28T02:31:25.541" v="700" actId="47"/>
        <pc:sldMkLst>
          <pc:docMk/>
          <pc:sldMk cId="0" sldId="284"/>
        </pc:sldMkLst>
      </pc:sldChg>
      <pc:sldChg chg="modSp add del mod modNotesTx">
        <pc:chgData name="May Lu" userId="8f02b3c6-1d0f-4c73-8f74-6cf9f8516097" providerId="ADAL" clId="{54014E87-4D2A-4C32-83B4-59783C8F0E0C}" dt="2024-08-28T02:30:39.931" v="698" actId="207"/>
        <pc:sldMkLst>
          <pc:docMk/>
          <pc:sldMk cId="0" sldId="285"/>
        </pc:sldMkLst>
        <pc:spChg chg="mod">
          <ac:chgData name="May Lu" userId="8f02b3c6-1d0f-4c73-8f74-6cf9f8516097" providerId="ADAL" clId="{54014E87-4D2A-4C32-83B4-59783C8F0E0C}" dt="2024-08-28T02:30:39.931" v="698" actId="207"/>
          <ac:spMkLst>
            <pc:docMk/>
            <pc:sldMk cId="0" sldId="285"/>
            <ac:spMk id="562" creationId="{00000000-0000-0000-0000-000000000000}"/>
          </ac:spMkLst>
        </pc:spChg>
      </pc:sldChg>
      <pc:sldChg chg="modNotesTx">
        <pc:chgData name="May Lu" userId="8f02b3c6-1d0f-4c73-8f74-6cf9f8516097" providerId="ADAL" clId="{54014E87-4D2A-4C32-83B4-59783C8F0E0C}" dt="2024-09-13T06:45:11.698" v="1505" actId="6549"/>
        <pc:sldMkLst>
          <pc:docMk/>
          <pc:sldMk cId="0" sldId="286"/>
        </pc:sldMkLst>
      </pc:sldChg>
      <pc:sldChg chg="del">
        <pc:chgData name="May Lu" userId="8f02b3c6-1d0f-4c73-8f74-6cf9f8516097" providerId="ADAL" clId="{54014E87-4D2A-4C32-83B4-59783C8F0E0C}" dt="2024-08-28T02:33:27.559" v="706" actId="47"/>
        <pc:sldMkLst>
          <pc:docMk/>
          <pc:sldMk cId="0" sldId="288"/>
        </pc:sldMkLst>
      </pc:sldChg>
      <pc:sldChg chg="modSp add del mod">
        <pc:chgData name="May Lu" userId="8f02b3c6-1d0f-4c73-8f74-6cf9f8516097" providerId="ADAL" clId="{54014E87-4D2A-4C32-83B4-59783C8F0E0C}" dt="2024-08-28T02:32:55.020" v="704" actId="207"/>
        <pc:sldMkLst>
          <pc:docMk/>
          <pc:sldMk cId="0" sldId="289"/>
        </pc:sldMkLst>
        <pc:spChg chg="mod">
          <ac:chgData name="May Lu" userId="8f02b3c6-1d0f-4c73-8f74-6cf9f8516097" providerId="ADAL" clId="{54014E87-4D2A-4C32-83B4-59783C8F0E0C}" dt="2024-08-28T02:32:55.020" v="704" actId="207"/>
          <ac:spMkLst>
            <pc:docMk/>
            <pc:sldMk cId="0" sldId="289"/>
            <ac:spMk id="579" creationId="{00000000-0000-0000-0000-000000000000}"/>
          </ac:spMkLst>
        </pc:spChg>
      </pc:sldChg>
      <pc:sldChg chg="modNotesTx">
        <pc:chgData name="May Lu" userId="8f02b3c6-1d0f-4c73-8f74-6cf9f8516097" providerId="ADAL" clId="{54014E87-4D2A-4C32-83B4-59783C8F0E0C}" dt="2024-09-13T06:45:18.853" v="1506" actId="20577"/>
        <pc:sldMkLst>
          <pc:docMk/>
          <pc:sldMk cId="0" sldId="290"/>
        </pc:sldMkLst>
      </pc:sldChg>
      <pc:sldChg chg="modNotesTx">
        <pc:chgData name="May Lu" userId="8f02b3c6-1d0f-4c73-8f74-6cf9f8516097" providerId="ADAL" clId="{54014E87-4D2A-4C32-83B4-59783C8F0E0C}" dt="2024-09-13T06:45:25.761" v="1508" actId="6549"/>
        <pc:sldMkLst>
          <pc:docMk/>
          <pc:sldMk cId="0" sldId="294"/>
        </pc:sldMkLst>
      </pc:sldChg>
      <pc:sldChg chg="modNotesTx">
        <pc:chgData name="May Lu" userId="8f02b3c6-1d0f-4c73-8f74-6cf9f8516097" providerId="ADAL" clId="{54014E87-4D2A-4C32-83B4-59783C8F0E0C}" dt="2024-09-13T06:45:42.747" v="1514" actId="6549"/>
        <pc:sldMkLst>
          <pc:docMk/>
          <pc:sldMk cId="0" sldId="295"/>
        </pc:sldMkLst>
      </pc:sldChg>
      <pc:sldChg chg="del">
        <pc:chgData name="May Lu" userId="8f02b3c6-1d0f-4c73-8f74-6cf9f8516097" providerId="ADAL" clId="{54014E87-4D2A-4C32-83B4-59783C8F0E0C}" dt="2024-08-27T09:14:46.496" v="517" actId="47"/>
        <pc:sldMkLst>
          <pc:docMk/>
          <pc:sldMk cId="0" sldId="296"/>
        </pc:sldMkLst>
      </pc:sldChg>
      <pc:sldChg chg="modSp del mod">
        <pc:chgData name="May Lu" userId="8f02b3c6-1d0f-4c73-8f74-6cf9f8516097" providerId="ADAL" clId="{54014E87-4D2A-4C32-83B4-59783C8F0E0C}" dt="2024-09-05T09:04:07.538" v="1314" actId="47"/>
        <pc:sldMkLst>
          <pc:docMk/>
          <pc:sldMk cId="0" sldId="301"/>
        </pc:sldMkLst>
        <pc:spChg chg="mod">
          <ac:chgData name="May Lu" userId="8f02b3c6-1d0f-4c73-8f74-6cf9f8516097" providerId="ADAL" clId="{54014E87-4D2A-4C32-83B4-59783C8F0E0C}" dt="2024-08-21T08:22:23.764" v="73" actId="1035"/>
          <ac:spMkLst>
            <pc:docMk/>
            <pc:sldMk cId="0" sldId="301"/>
            <ac:spMk id="651" creationId="{00000000-0000-0000-0000-000000000000}"/>
          </ac:spMkLst>
        </pc:spChg>
      </pc:sldChg>
      <pc:sldChg chg="del">
        <pc:chgData name="May Lu" userId="8f02b3c6-1d0f-4c73-8f74-6cf9f8516097" providerId="ADAL" clId="{54014E87-4D2A-4C32-83B4-59783C8F0E0C}" dt="2024-09-05T09:04:11.612" v="1315" actId="47"/>
        <pc:sldMkLst>
          <pc:docMk/>
          <pc:sldMk cId="0" sldId="302"/>
        </pc:sldMkLst>
      </pc:sldChg>
      <pc:sldChg chg="del">
        <pc:chgData name="May Lu" userId="8f02b3c6-1d0f-4c73-8f74-6cf9f8516097" providerId="ADAL" clId="{54014E87-4D2A-4C32-83B4-59783C8F0E0C}" dt="2024-09-05T09:03:59.265" v="1313" actId="47"/>
        <pc:sldMkLst>
          <pc:docMk/>
          <pc:sldMk cId="0" sldId="303"/>
        </pc:sldMkLst>
      </pc:sldChg>
      <pc:sldChg chg="addSp delSp modSp mod modNotesTx">
        <pc:chgData name="May Lu" userId="8f02b3c6-1d0f-4c73-8f74-6cf9f8516097" providerId="ADAL" clId="{54014E87-4D2A-4C32-83B4-59783C8F0E0C}" dt="2024-09-13T06:44:55.424" v="1501" actId="6549"/>
        <pc:sldMkLst>
          <pc:docMk/>
          <pc:sldMk cId="4285161362" sldId="449"/>
        </pc:sldMkLst>
        <pc:spChg chg="mod">
          <ac:chgData name="May Lu" userId="8f02b3c6-1d0f-4c73-8f74-6cf9f8516097" providerId="ADAL" clId="{54014E87-4D2A-4C32-83B4-59783C8F0E0C}" dt="2024-08-27T05:47:55.887" v="321" actId="20577"/>
          <ac:spMkLst>
            <pc:docMk/>
            <pc:sldMk cId="4285161362" sldId="449"/>
            <ac:spMk id="477" creationId="{00000000-0000-0000-0000-000000000000}"/>
          </ac:spMkLst>
        </pc:spChg>
        <pc:picChg chg="add mod ord">
          <ac:chgData name="May Lu" userId="8f02b3c6-1d0f-4c73-8f74-6cf9f8516097" providerId="ADAL" clId="{54014E87-4D2A-4C32-83B4-59783C8F0E0C}" dt="2024-08-27T08:46:27.361" v="387" actId="1076"/>
          <ac:picMkLst>
            <pc:docMk/>
            <pc:sldMk cId="4285161362" sldId="449"/>
            <ac:picMk id="3" creationId="{9A33AFDD-4347-9B6B-C709-35430344CED8}"/>
          </ac:picMkLst>
        </pc:picChg>
        <pc:picChg chg="del">
          <ac:chgData name="May Lu" userId="8f02b3c6-1d0f-4c73-8f74-6cf9f8516097" providerId="ADAL" clId="{54014E87-4D2A-4C32-83B4-59783C8F0E0C}" dt="2024-08-27T08:45:38.639" v="380" actId="478"/>
          <ac:picMkLst>
            <pc:docMk/>
            <pc:sldMk cId="4285161362" sldId="449"/>
            <ac:picMk id="5" creationId="{1E91BE19-81C6-A2B8-33E6-EEF9674738E0}"/>
          </ac:picMkLst>
        </pc:picChg>
      </pc:sldChg>
      <pc:sldChg chg="del">
        <pc:chgData name="May Lu" userId="8f02b3c6-1d0f-4c73-8f74-6cf9f8516097" providerId="ADAL" clId="{54014E87-4D2A-4C32-83B4-59783C8F0E0C}" dt="2024-08-28T03:02:41.106" v="722" actId="47"/>
        <pc:sldMkLst>
          <pc:docMk/>
          <pc:sldMk cId="234022923" sldId="450"/>
        </pc:sldMkLst>
      </pc:sldChg>
      <pc:sldChg chg="add del">
        <pc:chgData name="May Lu" userId="8f02b3c6-1d0f-4c73-8f74-6cf9f8516097" providerId="ADAL" clId="{54014E87-4D2A-4C32-83B4-59783C8F0E0C}" dt="2024-08-28T03:15:36.307" v="818" actId="47"/>
        <pc:sldMkLst>
          <pc:docMk/>
          <pc:sldMk cId="0" sldId="451"/>
        </pc:sldMkLst>
      </pc:sldChg>
      <pc:sldChg chg="modSp del mod">
        <pc:chgData name="May Lu" userId="8f02b3c6-1d0f-4c73-8f74-6cf9f8516097" providerId="ADAL" clId="{54014E87-4D2A-4C32-83B4-59783C8F0E0C}" dt="2024-08-27T09:21:43.916" v="603" actId="47"/>
        <pc:sldMkLst>
          <pc:docMk/>
          <pc:sldMk cId="0" sldId="452"/>
        </pc:sldMkLst>
        <pc:graphicFrameChg chg="mod modGraphic">
          <ac:chgData name="May Lu" userId="8f02b3c6-1d0f-4c73-8f74-6cf9f8516097" providerId="ADAL" clId="{54014E87-4D2A-4C32-83B4-59783C8F0E0C}" dt="2024-08-27T09:18:24.963" v="579" actId="255"/>
          <ac:graphicFrameMkLst>
            <pc:docMk/>
            <pc:sldMk cId="0" sldId="452"/>
            <ac:graphicFrameMk id="637" creationId="{00000000-0000-0000-0000-000000000000}"/>
          </ac:graphicFrameMkLst>
        </pc:graphicFrameChg>
      </pc:sldChg>
      <pc:sldChg chg="modSp del mod modShow modNotesTx">
        <pc:chgData name="May Lu" userId="8f02b3c6-1d0f-4c73-8f74-6cf9f8516097" providerId="ADAL" clId="{54014E87-4D2A-4C32-83B4-59783C8F0E0C}" dt="2024-09-13T07:39:02.031" v="1820" actId="2696"/>
        <pc:sldMkLst>
          <pc:docMk/>
          <pc:sldMk cId="2221459048" sldId="453"/>
        </pc:sldMkLst>
        <pc:spChg chg="mod">
          <ac:chgData name="May Lu" userId="8f02b3c6-1d0f-4c73-8f74-6cf9f8516097" providerId="ADAL" clId="{54014E87-4D2A-4C32-83B4-59783C8F0E0C}" dt="2024-08-27T05:47:36.247" v="305" actId="20577"/>
          <ac:spMkLst>
            <pc:docMk/>
            <pc:sldMk cId="2221459048" sldId="453"/>
            <ac:spMk id="469" creationId="{00000000-0000-0000-0000-000000000000}"/>
          </ac:spMkLst>
        </pc:spChg>
        <pc:picChg chg="mod">
          <ac:chgData name="May Lu" userId="8f02b3c6-1d0f-4c73-8f74-6cf9f8516097" providerId="ADAL" clId="{54014E87-4D2A-4C32-83B4-59783C8F0E0C}" dt="2024-08-27T09:07:55.607" v="486" actId="1076"/>
          <ac:picMkLst>
            <pc:docMk/>
            <pc:sldMk cId="2221459048" sldId="453"/>
            <ac:picMk id="1026" creationId="{7413DA73-6C88-AC22-6936-CA893890ABB9}"/>
          </ac:picMkLst>
        </pc:picChg>
      </pc:sldChg>
      <pc:sldChg chg="modSp add mod modNotesTx">
        <pc:chgData name="May Lu" userId="8f02b3c6-1d0f-4c73-8f74-6cf9f8516097" providerId="ADAL" clId="{54014E87-4D2A-4C32-83B4-59783C8F0E0C}" dt="2024-09-13T06:45:45.287" v="1515" actId="20577"/>
        <pc:sldMkLst>
          <pc:docMk/>
          <pc:sldMk cId="0" sldId="454"/>
        </pc:sldMkLst>
        <pc:spChg chg="mod ord">
          <ac:chgData name="May Lu" userId="8f02b3c6-1d0f-4c73-8f74-6cf9f8516097" providerId="ADAL" clId="{54014E87-4D2A-4C32-83B4-59783C8F0E0C}" dt="2024-08-27T09:14:40.904" v="516" actId="207"/>
          <ac:spMkLst>
            <pc:docMk/>
            <pc:sldMk cId="0" sldId="454"/>
            <ac:spMk id="617" creationId="{00000000-0000-0000-0000-000000000000}"/>
          </ac:spMkLst>
        </pc:spChg>
        <pc:spChg chg="mod">
          <ac:chgData name="May Lu" userId="8f02b3c6-1d0f-4c73-8f74-6cf9f8516097" providerId="ADAL" clId="{54014E87-4D2A-4C32-83B4-59783C8F0E0C}" dt="2024-08-27T09:15:03.550" v="532" actId="1037"/>
          <ac:spMkLst>
            <pc:docMk/>
            <pc:sldMk cId="0" sldId="454"/>
            <ac:spMk id="619" creationId="{00000000-0000-0000-0000-000000000000}"/>
          </ac:spMkLst>
        </pc:spChg>
        <pc:spChg chg="mod">
          <ac:chgData name="May Lu" userId="8f02b3c6-1d0f-4c73-8f74-6cf9f8516097" providerId="ADAL" clId="{54014E87-4D2A-4C32-83B4-59783C8F0E0C}" dt="2024-08-27T09:15:13.675" v="552" actId="1037"/>
          <ac:spMkLst>
            <pc:docMk/>
            <pc:sldMk cId="0" sldId="454"/>
            <ac:spMk id="623" creationId="{00000000-0000-0000-0000-000000000000}"/>
          </ac:spMkLst>
        </pc:spChg>
        <pc:spChg chg="mod">
          <ac:chgData name="May Lu" userId="8f02b3c6-1d0f-4c73-8f74-6cf9f8516097" providerId="ADAL" clId="{54014E87-4D2A-4C32-83B4-59783C8F0E0C}" dt="2024-08-27T09:15:08.367" v="538" actId="1038"/>
          <ac:spMkLst>
            <pc:docMk/>
            <pc:sldMk cId="0" sldId="454"/>
            <ac:spMk id="626" creationId="{00000000-0000-0000-0000-000000000000}"/>
          </ac:spMkLst>
        </pc:spChg>
        <pc:spChg chg="mod">
          <ac:chgData name="May Lu" userId="8f02b3c6-1d0f-4c73-8f74-6cf9f8516097" providerId="ADAL" clId="{54014E87-4D2A-4C32-83B4-59783C8F0E0C}" dt="2024-08-27T09:15:18.168" v="559" actId="1038"/>
          <ac:spMkLst>
            <pc:docMk/>
            <pc:sldMk cId="0" sldId="454"/>
            <ac:spMk id="629" creationId="{00000000-0000-0000-0000-000000000000}"/>
          </ac:spMkLst>
        </pc:spChg>
        <pc:spChg chg="mod">
          <ac:chgData name="May Lu" userId="8f02b3c6-1d0f-4c73-8f74-6cf9f8516097" providerId="ADAL" clId="{54014E87-4D2A-4C32-83B4-59783C8F0E0C}" dt="2024-08-27T09:15:22.368" v="566" actId="1038"/>
          <ac:spMkLst>
            <pc:docMk/>
            <pc:sldMk cId="0" sldId="454"/>
            <ac:spMk id="632" creationId="{00000000-0000-0000-0000-000000000000}"/>
          </ac:spMkLst>
        </pc:spChg>
      </pc:sldChg>
      <pc:sldChg chg="add del">
        <pc:chgData name="May Lu" userId="8f02b3c6-1d0f-4c73-8f74-6cf9f8516097" providerId="ADAL" clId="{54014E87-4D2A-4C32-83B4-59783C8F0E0C}" dt="2024-08-27T09:21:50.190" v="604" actId="47"/>
        <pc:sldMkLst>
          <pc:docMk/>
          <pc:sldMk cId="0" sldId="455"/>
        </pc:sldMkLst>
      </pc:sldChg>
      <pc:sldChg chg="modSp add mod modNotesTx">
        <pc:chgData name="May Lu" userId="8f02b3c6-1d0f-4c73-8f74-6cf9f8516097" providerId="ADAL" clId="{54014E87-4D2A-4C32-83B4-59783C8F0E0C}" dt="2024-09-13T06:46:02.002" v="1516" actId="20577"/>
        <pc:sldMkLst>
          <pc:docMk/>
          <pc:sldMk cId="1511437379" sldId="456"/>
        </pc:sldMkLst>
        <pc:graphicFrameChg chg="mod modGraphic">
          <ac:chgData name="May Lu" userId="8f02b3c6-1d0f-4c73-8f74-6cf9f8516097" providerId="ADAL" clId="{54014E87-4D2A-4C32-83B4-59783C8F0E0C}" dt="2024-08-27T09:21:24.499" v="602" actId="2711"/>
          <ac:graphicFrameMkLst>
            <pc:docMk/>
            <pc:sldMk cId="1511437379" sldId="456"/>
            <ac:graphicFrameMk id="637" creationId="{00000000-0000-0000-0000-000000000000}"/>
          </ac:graphicFrameMkLst>
        </pc:graphicFrameChg>
      </pc:sldChg>
      <pc:sldChg chg="modSp add del mod">
        <pc:chgData name="May Lu" userId="8f02b3c6-1d0f-4c73-8f74-6cf9f8516097" providerId="ADAL" clId="{54014E87-4D2A-4C32-83B4-59783C8F0E0C}" dt="2024-08-28T02:29:57.291" v="696" actId="47"/>
        <pc:sldMkLst>
          <pc:docMk/>
          <pc:sldMk cId="0" sldId="457"/>
        </pc:sldMkLst>
        <pc:spChg chg="mod ord">
          <ac:chgData name="May Lu" userId="8f02b3c6-1d0f-4c73-8f74-6cf9f8516097" providerId="ADAL" clId="{54014E87-4D2A-4C32-83B4-59783C8F0E0C}" dt="2024-08-28T02:16:14.249" v="670" actId="207"/>
          <ac:spMkLst>
            <pc:docMk/>
            <pc:sldMk cId="0" sldId="457"/>
            <ac:spMk id="562" creationId="{00000000-0000-0000-0000-000000000000}"/>
          </ac:spMkLst>
        </pc:spChg>
      </pc:sldChg>
      <pc:sldChg chg="add del">
        <pc:chgData name="May Lu" userId="8f02b3c6-1d0f-4c73-8f74-6cf9f8516097" providerId="ADAL" clId="{54014E87-4D2A-4C32-83B4-59783C8F0E0C}" dt="2024-08-28T02:32:44.735" v="703" actId="47"/>
        <pc:sldMkLst>
          <pc:docMk/>
          <pc:sldMk cId="0" sldId="458"/>
        </pc:sldMkLst>
      </pc:sldChg>
      <pc:sldChg chg="modSp add mod">
        <pc:chgData name="May Lu" userId="8f02b3c6-1d0f-4c73-8f74-6cf9f8516097" providerId="ADAL" clId="{54014E87-4D2A-4C32-83B4-59783C8F0E0C}" dt="2024-08-28T02:27:13.927" v="676" actId="207"/>
        <pc:sldMkLst>
          <pc:docMk/>
          <pc:sldMk cId="0" sldId="459"/>
        </pc:sldMkLst>
        <pc:spChg chg="mod">
          <ac:chgData name="May Lu" userId="8f02b3c6-1d0f-4c73-8f74-6cf9f8516097" providerId="ADAL" clId="{54014E87-4D2A-4C32-83B4-59783C8F0E0C}" dt="2024-08-28T02:27:13.927" v="676" actId="207"/>
          <ac:spMkLst>
            <pc:docMk/>
            <pc:sldMk cId="0" sldId="459"/>
            <ac:spMk id="544" creationId="{00000000-0000-0000-0000-000000000000}"/>
          </ac:spMkLst>
        </pc:spChg>
      </pc:sldChg>
      <pc:sldChg chg="addSp modSp add del mod">
        <pc:chgData name="May Lu" userId="8f02b3c6-1d0f-4c73-8f74-6cf9f8516097" providerId="ADAL" clId="{54014E87-4D2A-4C32-83B4-59783C8F0E0C}" dt="2024-08-28T03:19:12.401" v="842" actId="20577"/>
        <pc:sldMkLst>
          <pc:docMk/>
          <pc:sldMk cId="0" sldId="460"/>
        </pc:sldMkLst>
        <pc:spChg chg="add mod">
          <ac:chgData name="May Lu" userId="8f02b3c6-1d0f-4c73-8f74-6cf9f8516097" providerId="ADAL" clId="{54014E87-4D2A-4C32-83B4-59783C8F0E0C}" dt="2024-08-28T02:28:32.642" v="684"/>
          <ac:spMkLst>
            <pc:docMk/>
            <pc:sldMk cId="0" sldId="460"/>
            <ac:spMk id="2" creationId="{01619A08-D6FD-63D4-953A-AC73D52E3E95}"/>
          </ac:spMkLst>
        </pc:spChg>
        <pc:spChg chg="mod">
          <ac:chgData name="May Lu" userId="8f02b3c6-1d0f-4c73-8f74-6cf9f8516097" providerId="ADAL" clId="{54014E87-4D2A-4C32-83B4-59783C8F0E0C}" dt="2024-08-28T02:29:23.564" v="694" actId="207"/>
          <ac:spMkLst>
            <pc:docMk/>
            <pc:sldMk cId="0" sldId="460"/>
            <ac:spMk id="541" creationId="{00000000-0000-0000-0000-000000000000}"/>
          </ac:spMkLst>
        </pc:spChg>
        <pc:spChg chg="mod">
          <ac:chgData name="May Lu" userId="8f02b3c6-1d0f-4c73-8f74-6cf9f8516097" providerId="ADAL" clId="{54014E87-4D2A-4C32-83B4-59783C8F0E0C}" dt="2024-08-28T03:19:12.401" v="842" actId="20577"/>
          <ac:spMkLst>
            <pc:docMk/>
            <pc:sldMk cId="0" sldId="460"/>
            <ac:spMk id="542" creationId="{00000000-0000-0000-0000-000000000000}"/>
          </ac:spMkLst>
        </pc:spChg>
      </pc:sldChg>
      <pc:sldChg chg="modSp add mod">
        <pc:chgData name="May Lu" userId="8f02b3c6-1d0f-4c73-8f74-6cf9f8516097" providerId="ADAL" clId="{54014E87-4D2A-4C32-83B4-59783C8F0E0C}" dt="2024-08-28T03:19:30.706" v="843" actId="20577"/>
        <pc:sldMkLst>
          <pc:docMk/>
          <pc:sldMk cId="0" sldId="461"/>
        </pc:sldMkLst>
        <pc:spChg chg="mod">
          <ac:chgData name="May Lu" userId="8f02b3c6-1d0f-4c73-8f74-6cf9f8516097" providerId="ADAL" clId="{54014E87-4D2A-4C32-83B4-59783C8F0E0C}" dt="2024-08-28T02:31:32.208" v="701" actId="207"/>
          <ac:spMkLst>
            <pc:docMk/>
            <pc:sldMk cId="0" sldId="461"/>
            <ac:spMk id="557" creationId="{00000000-0000-0000-0000-000000000000}"/>
          </ac:spMkLst>
        </pc:spChg>
        <pc:spChg chg="mod">
          <ac:chgData name="May Lu" userId="8f02b3c6-1d0f-4c73-8f74-6cf9f8516097" providerId="ADAL" clId="{54014E87-4D2A-4C32-83B4-59783C8F0E0C}" dt="2024-08-28T03:19:30.706" v="843" actId="20577"/>
          <ac:spMkLst>
            <pc:docMk/>
            <pc:sldMk cId="0" sldId="461"/>
            <ac:spMk id="558" creationId="{00000000-0000-0000-0000-000000000000}"/>
          </ac:spMkLst>
        </pc:spChg>
      </pc:sldChg>
      <pc:sldChg chg="modSp add mod">
        <pc:chgData name="May Lu" userId="8f02b3c6-1d0f-4c73-8f74-6cf9f8516097" providerId="ADAL" clId="{54014E87-4D2A-4C32-83B4-59783C8F0E0C}" dt="2024-08-28T02:33:39.418" v="707" actId="207"/>
        <pc:sldMkLst>
          <pc:docMk/>
          <pc:sldMk cId="0" sldId="462"/>
        </pc:sldMkLst>
        <pc:spChg chg="mod">
          <ac:chgData name="May Lu" userId="8f02b3c6-1d0f-4c73-8f74-6cf9f8516097" providerId="ADAL" clId="{54014E87-4D2A-4C32-83B4-59783C8F0E0C}" dt="2024-08-28T02:33:39.418" v="707" actId="207"/>
          <ac:spMkLst>
            <pc:docMk/>
            <pc:sldMk cId="0" sldId="462"/>
            <ac:spMk id="575" creationId="{00000000-0000-0000-0000-000000000000}"/>
          </ac:spMkLst>
        </pc:spChg>
      </pc:sldChg>
      <pc:sldChg chg="add">
        <pc:chgData name="May Lu" userId="8f02b3c6-1d0f-4c73-8f74-6cf9f8516097" providerId="ADAL" clId="{54014E87-4D2A-4C32-83B4-59783C8F0E0C}" dt="2024-08-28T03:02:35.947" v="721"/>
        <pc:sldMkLst>
          <pc:docMk/>
          <pc:sldMk cId="2969855270" sldId="463"/>
        </pc:sldMkLst>
      </pc:sldChg>
      <pc:sldChg chg="add del">
        <pc:chgData name="May Lu" userId="8f02b3c6-1d0f-4c73-8f74-6cf9f8516097" providerId="ADAL" clId="{54014E87-4D2A-4C32-83B4-59783C8F0E0C}" dt="2024-08-28T03:15:24.526" v="811"/>
        <pc:sldMkLst>
          <pc:docMk/>
          <pc:sldMk cId="0" sldId="464"/>
        </pc:sldMkLst>
      </pc:sldChg>
      <pc:sldChg chg="addSp delSp modSp add mod modNotesTx">
        <pc:chgData name="May Lu" userId="8f02b3c6-1d0f-4c73-8f74-6cf9f8516097" providerId="ADAL" clId="{54014E87-4D2A-4C32-83B4-59783C8F0E0C}" dt="2024-09-13T05:51:44.307" v="1495" actId="6549"/>
        <pc:sldMkLst>
          <pc:docMk/>
          <pc:sldMk cId="3389798262" sldId="465"/>
        </pc:sldMkLst>
        <pc:spChg chg="del mod">
          <ac:chgData name="May Lu" userId="8f02b3c6-1d0f-4c73-8f74-6cf9f8516097" providerId="ADAL" clId="{54014E87-4D2A-4C32-83B4-59783C8F0E0C}" dt="2024-09-11T07:31:15.944" v="1399" actId="478"/>
          <ac:spMkLst>
            <pc:docMk/>
            <pc:sldMk cId="3389798262" sldId="465"/>
            <ac:spMk id="4" creationId="{8A864866-7F8B-4417-2DA2-A5807E748798}"/>
          </ac:spMkLst>
        </pc:spChg>
        <pc:spChg chg="mod">
          <ac:chgData name="May Lu" userId="8f02b3c6-1d0f-4c73-8f74-6cf9f8516097" providerId="ADAL" clId="{54014E87-4D2A-4C32-83B4-59783C8F0E0C}" dt="2024-09-05T07:04:51.539" v="1063" actId="1076"/>
          <ac:spMkLst>
            <pc:docMk/>
            <pc:sldMk cId="3389798262" sldId="465"/>
            <ac:spMk id="467" creationId="{00000000-0000-0000-0000-000000000000}"/>
          </ac:spMkLst>
        </pc:spChg>
        <pc:picChg chg="add mod">
          <ac:chgData name="May Lu" userId="8f02b3c6-1d0f-4c73-8f74-6cf9f8516097" providerId="ADAL" clId="{54014E87-4D2A-4C32-83B4-59783C8F0E0C}" dt="2024-09-05T06:08:45.685" v="854"/>
          <ac:picMkLst>
            <pc:docMk/>
            <pc:sldMk cId="3389798262" sldId="465"/>
            <ac:picMk id="2" creationId="{C8DED45B-A181-3331-65BB-3F3243F64BE7}"/>
          </ac:picMkLst>
        </pc:picChg>
        <pc:picChg chg="add del">
          <ac:chgData name="May Lu" userId="8f02b3c6-1d0f-4c73-8f74-6cf9f8516097" providerId="ADAL" clId="{54014E87-4D2A-4C32-83B4-59783C8F0E0C}" dt="2024-09-05T06:08:48.949" v="856" actId="478"/>
          <ac:picMkLst>
            <pc:docMk/>
            <pc:sldMk cId="3389798262" sldId="465"/>
            <ac:picMk id="3" creationId="{A4C12705-93D1-8723-CAA6-2D7AD456CDF9}"/>
          </ac:picMkLst>
        </pc:picChg>
        <pc:picChg chg="add mod">
          <ac:chgData name="May Lu" userId="8f02b3c6-1d0f-4c73-8f74-6cf9f8516097" providerId="ADAL" clId="{54014E87-4D2A-4C32-83B4-59783C8F0E0C}" dt="2024-09-11T06:53:29.540" v="1372" actId="1076"/>
          <ac:picMkLst>
            <pc:docMk/>
            <pc:sldMk cId="3389798262" sldId="465"/>
            <ac:picMk id="3" creationId="{E221C3EE-6ECC-85F8-4D95-71B97433CA3A}"/>
          </ac:picMkLst>
        </pc:picChg>
        <pc:picChg chg="add del">
          <ac:chgData name="May Lu" userId="8f02b3c6-1d0f-4c73-8f74-6cf9f8516097" providerId="ADAL" clId="{54014E87-4D2A-4C32-83B4-59783C8F0E0C}" dt="2024-09-05T06:08:48.949" v="856" actId="478"/>
          <ac:picMkLst>
            <pc:docMk/>
            <pc:sldMk cId="3389798262" sldId="465"/>
            <ac:picMk id="4" creationId="{26A6D34A-824F-C3DC-3FFB-2C0C1D460AB5}"/>
          </ac:picMkLst>
        </pc:picChg>
        <pc:picChg chg="add del">
          <ac:chgData name="May Lu" userId="8f02b3c6-1d0f-4c73-8f74-6cf9f8516097" providerId="ADAL" clId="{54014E87-4D2A-4C32-83B4-59783C8F0E0C}" dt="2024-09-05T06:08:48.949" v="856" actId="478"/>
          <ac:picMkLst>
            <pc:docMk/>
            <pc:sldMk cId="3389798262" sldId="465"/>
            <ac:picMk id="5" creationId="{F75B2AB1-F6D4-14FC-143D-1A0E35B8C4D9}"/>
          </ac:picMkLst>
        </pc:picChg>
        <pc:picChg chg="add del">
          <ac:chgData name="May Lu" userId="8f02b3c6-1d0f-4c73-8f74-6cf9f8516097" providerId="ADAL" clId="{54014E87-4D2A-4C32-83B4-59783C8F0E0C}" dt="2024-09-05T06:08:48.949" v="856" actId="478"/>
          <ac:picMkLst>
            <pc:docMk/>
            <pc:sldMk cId="3389798262" sldId="465"/>
            <ac:picMk id="6" creationId="{0C94766B-266A-9B47-8436-C9109CCD0085}"/>
          </ac:picMkLst>
        </pc:picChg>
        <pc:picChg chg="add del mod">
          <ac:chgData name="May Lu" userId="8f02b3c6-1d0f-4c73-8f74-6cf9f8516097" providerId="ADAL" clId="{54014E87-4D2A-4C32-83B4-59783C8F0E0C}" dt="2024-09-11T07:30:48.144" v="1391" actId="478"/>
          <ac:picMkLst>
            <pc:docMk/>
            <pc:sldMk cId="3389798262" sldId="465"/>
            <ac:picMk id="6" creationId="{670F1BDE-738F-1AF7-CD05-02102524B91A}"/>
          </ac:picMkLst>
        </pc:picChg>
        <pc:picChg chg="add del">
          <ac:chgData name="May Lu" userId="8f02b3c6-1d0f-4c73-8f74-6cf9f8516097" providerId="ADAL" clId="{54014E87-4D2A-4C32-83B4-59783C8F0E0C}" dt="2024-09-05T06:08:48.949" v="856" actId="478"/>
          <ac:picMkLst>
            <pc:docMk/>
            <pc:sldMk cId="3389798262" sldId="465"/>
            <ac:picMk id="7" creationId="{80C20D10-2CD3-139A-725F-BA3D605BBCC2}"/>
          </ac:picMkLst>
        </pc:picChg>
        <pc:picChg chg="add del mod">
          <ac:chgData name="May Lu" userId="8f02b3c6-1d0f-4c73-8f74-6cf9f8516097" providerId="ADAL" clId="{54014E87-4D2A-4C32-83B4-59783C8F0E0C}" dt="2024-09-11T07:31:52.754" v="1400" actId="478"/>
          <ac:picMkLst>
            <pc:docMk/>
            <pc:sldMk cId="3389798262" sldId="465"/>
            <ac:picMk id="8" creationId="{422FCDC3-9392-111D-E45F-9FF3AA70689D}"/>
          </ac:picMkLst>
        </pc:picChg>
        <pc:picChg chg="add del">
          <ac:chgData name="May Lu" userId="8f02b3c6-1d0f-4c73-8f74-6cf9f8516097" providerId="ADAL" clId="{54014E87-4D2A-4C32-83B4-59783C8F0E0C}" dt="2024-09-05T06:08:48.949" v="856" actId="478"/>
          <ac:picMkLst>
            <pc:docMk/>
            <pc:sldMk cId="3389798262" sldId="465"/>
            <ac:picMk id="8" creationId="{EEB4C1D5-8F1B-67AD-BD40-16CF5D3595CD}"/>
          </ac:picMkLst>
        </pc:picChg>
        <pc:picChg chg="add del">
          <ac:chgData name="May Lu" userId="8f02b3c6-1d0f-4c73-8f74-6cf9f8516097" providerId="ADAL" clId="{54014E87-4D2A-4C32-83B4-59783C8F0E0C}" dt="2024-09-05T06:08:48.949" v="856" actId="478"/>
          <ac:picMkLst>
            <pc:docMk/>
            <pc:sldMk cId="3389798262" sldId="465"/>
            <ac:picMk id="9" creationId="{271843C3-0BE7-4708-49FF-487DFDA9DE1D}"/>
          </ac:picMkLst>
        </pc:picChg>
        <pc:picChg chg="add mod ord">
          <ac:chgData name="May Lu" userId="8f02b3c6-1d0f-4c73-8f74-6cf9f8516097" providerId="ADAL" clId="{54014E87-4D2A-4C32-83B4-59783C8F0E0C}" dt="2024-09-11T07:33:30.712" v="1416" actId="1076"/>
          <ac:picMkLst>
            <pc:docMk/>
            <pc:sldMk cId="3389798262" sldId="465"/>
            <ac:picMk id="10" creationId="{389C4CEE-7DBE-3B09-5AEB-705FC19B6B68}"/>
          </ac:picMkLst>
        </pc:picChg>
        <pc:picChg chg="add mod">
          <ac:chgData name="May Lu" userId="8f02b3c6-1d0f-4c73-8f74-6cf9f8516097" providerId="ADAL" clId="{54014E87-4D2A-4C32-83B4-59783C8F0E0C}" dt="2024-09-05T06:08:45.685" v="854"/>
          <ac:picMkLst>
            <pc:docMk/>
            <pc:sldMk cId="3389798262" sldId="465"/>
            <ac:picMk id="10" creationId="{8BE31A2F-856B-5D7B-4A2A-FB940DF97DBD}"/>
          </ac:picMkLst>
        </pc:picChg>
        <pc:picChg chg="add del">
          <ac:chgData name="May Lu" userId="8f02b3c6-1d0f-4c73-8f74-6cf9f8516097" providerId="ADAL" clId="{54014E87-4D2A-4C32-83B4-59783C8F0E0C}" dt="2024-09-05T06:08:48.949" v="856" actId="478"/>
          <ac:picMkLst>
            <pc:docMk/>
            <pc:sldMk cId="3389798262" sldId="465"/>
            <ac:picMk id="11" creationId="{17031128-6F75-A038-F14E-A88EE69397C3}"/>
          </ac:picMkLst>
        </pc:picChg>
        <pc:picChg chg="add mod">
          <ac:chgData name="May Lu" userId="8f02b3c6-1d0f-4c73-8f74-6cf9f8516097" providerId="ADAL" clId="{54014E87-4D2A-4C32-83B4-59783C8F0E0C}" dt="2024-09-05T06:08:45.685" v="854"/>
          <ac:picMkLst>
            <pc:docMk/>
            <pc:sldMk cId="3389798262" sldId="465"/>
            <ac:picMk id="12" creationId="{91A5CD2E-96C2-3A5E-8A96-0B47B862066D}"/>
          </ac:picMkLst>
        </pc:picChg>
        <pc:picChg chg="add mod">
          <ac:chgData name="May Lu" userId="8f02b3c6-1d0f-4c73-8f74-6cf9f8516097" providerId="ADAL" clId="{54014E87-4D2A-4C32-83B4-59783C8F0E0C}" dt="2024-09-05T06:08:45.685" v="854"/>
          <ac:picMkLst>
            <pc:docMk/>
            <pc:sldMk cId="3389798262" sldId="465"/>
            <ac:picMk id="13" creationId="{56DD94E6-43B5-258F-F44B-569EDDB82AA1}"/>
          </ac:picMkLst>
        </pc:picChg>
        <pc:picChg chg="add del">
          <ac:chgData name="May Lu" userId="8f02b3c6-1d0f-4c73-8f74-6cf9f8516097" providerId="ADAL" clId="{54014E87-4D2A-4C32-83B4-59783C8F0E0C}" dt="2024-09-05T06:08:48.949" v="856" actId="478"/>
          <ac:picMkLst>
            <pc:docMk/>
            <pc:sldMk cId="3389798262" sldId="465"/>
            <ac:picMk id="14" creationId="{CBFB807D-A265-3B3A-5EE7-F4470630FAAA}"/>
          </ac:picMkLst>
        </pc:picChg>
        <pc:picChg chg="add mod">
          <ac:chgData name="May Lu" userId="8f02b3c6-1d0f-4c73-8f74-6cf9f8516097" providerId="ADAL" clId="{54014E87-4D2A-4C32-83B4-59783C8F0E0C}" dt="2024-09-05T06:08:45.685" v="854"/>
          <ac:picMkLst>
            <pc:docMk/>
            <pc:sldMk cId="3389798262" sldId="465"/>
            <ac:picMk id="15" creationId="{01DD4133-6BA7-4829-46A5-E70E6BA892FC}"/>
          </ac:picMkLst>
        </pc:picChg>
        <pc:picChg chg="add del">
          <ac:chgData name="May Lu" userId="8f02b3c6-1d0f-4c73-8f74-6cf9f8516097" providerId="ADAL" clId="{54014E87-4D2A-4C32-83B4-59783C8F0E0C}" dt="2024-09-05T06:08:48.949" v="856" actId="478"/>
          <ac:picMkLst>
            <pc:docMk/>
            <pc:sldMk cId="3389798262" sldId="465"/>
            <ac:picMk id="16" creationId="{5A129ECC-3005-93A0-3D54-006DBCDED4BD}"/>
          </ac:picMkLst>
        </pc:picChg>
        <pc:picChg chg="add del">
          <ac:chgData name="May Lu" userId="8f02b3c6-1d0f-4c73-8f74-6cf9f8516097" providerId="ADAL" clId="{54014E87-4D2A-4C32-83B4-59783C8F0E0C}" dt="2024-09-05T06:08:48.949" v="856" actId="478"/>
          <ac:picMkLst>
            <pc:docMk/>
            <pc:sldMk cId="3389798262" sldId="465"/>
            <ac:picMk id="17" creationId="{FF011BB3-6C07-00FB-0405-AFC683448580}"/>
          </ac:picMkLst>
        </pc:picChg>
        <pc:picChg chg="add del">
          <ac:chgData name="May Lu" userId="8f02b3c6-1d0f-4c73-8f74-6cf9f8516097" providerId="ADAL" clId="{54014E87-4D2A-4C32-83B4-59783C8F0E0C}" dt="2024-09-05T06:08:48.949" v="856" actId="478"/>
          <ac:picMkLst>
            <pc:docMk/>
            <pc:sldMk cId="3389798262" sldId="465"/>
            <ac:picMk id="18" creationId="{B50FA9A9-E353-7DB1-CEDB-9D47BD3A7CFA}"/>
          </ac:picMkLst>
        </pc:picChg>
        <pc:picChg chg="add del">
          <ac:chgData name="May Lu" userId="8f02b3c6-1d0f-4c73-8f74-6cf9f8516097" providerId="ADAL" clId="{54014E87-4D2A-4C32-83B4-59783C8F0E0C}" dt="2024-09-05T06:08:48.949" v="856" actId="478"/>
          <ac:picMkLst>
            <pc:docMk/>
            <pc:sldMk cId="3389798262" sldId="465"/>
            <ac:picMk id="19" creationId="{79D3F2CD-F4DB-4229-3EA0-4FC8DB53D3A7}"/>
          </ac:picMkLst>
        </pc:picChg>
        <pc:picChg chg="add del">
          <ac:chgData name="May Lu" userId="8f02b3c6-1d0f-4c73-8f74-6cf9f8516097" providerId="ADAL" clId="{54014E87-4D2A-4C32-83B4-59783C8F0E0C}" dt="2024-09-05T06:08:48.949" v="856" actId="478"/>
          <ac:picMkLst>
            <pc:docMk/>
            <pc:sldMk cId="3389798262" sldId="465"/>
            <ac:picMk id="20" creationId="{BD36BF0B-B99F-E56D-5EEB-011C05CDA022}"/>
          </ac:picMkLst>
        </pc:picChg>
        <pc:picChg chg="add mod">
          <ac:chgData name="May Lu" userId="8f02b3c6-1d0f-4c73-8f74-6cf9f8516097" providerId="ADAL" clId="{54014E87-4D2A-4C32-83B4-59783C8F0E0C}" dt="2024-09-05T06:08:45.685" v="854"/>
          <ac:picMkLst>
            <pc:docMk/>
            <pc:sldMk cId="3389798262" sldId="465"/>
            <ac:picMk id="21" creationId="{C399EF0B-9B4B-1EE7-4CF1-32E3E051D8D5}"/>
          </ac:picMkLst>
        </pc:picChg>
        <pc:picChg chg="add del">
          <ac:chgData name="May Lu" userId="8f02b3c6-1d0f-4c73-8f74-6cf9f8516097" providerId="ADAL" clId="{54014E87-4D2A-4C32-83B4-59783C8F0E0C}" dt="2024-09-05T06:08:48.949" v="856" actId="478"/>
          <ac:picMkLst>
            <pc:docMk/>
            <pc:sldMk cId="3389798262" sldId="465"/>
            <ac:picMk id="22" creationId="{B2E23726-39AD-8243-FC90-A64550A2505E}"/>
          </ac:picMkLst>
        </pc:picChg>
        <pc:picChg chg="add del">
          <ac:chgData name="May Lu" userId="8f02b3c6-1d0f-4c73-8f74-6cf9f8516097" providerId="ADAL" clId="{54014E87-4D2A-4C32-83B4-59783C8F0E0C}" dt="2024-09-05T06:08:48.949" v="856" actId="478"/>
          <ac:picMkLst>
            <pc:docMk/>
            <pc:sldMk cId="3389798262" sldId="465"/>
            <ac:picMk id="23" creationId="{F8B51D16-4164-849B-1518-3A579F730147}"/>
          </ac:picMkLst>
        </pc:picChg>
        <pc:picChg chg="add del">
          <ac:chgData name="May Lu" userId="8f02b3c6-1d0f-4c73-8f74-6cf9f8516097" providerId="ADAL" clId="{54014E87-4D2A-4C32-83B4-59783C8F0E0C}" dt="2024-09-05T06:08:48.949" v="856" actId="478"/>
          <ac:picMkLst>
            <pc:docMk/>
            <pc:sldMk cId="3389798262" sldId="465"/>
            <ac:picMk id="24" creationId="{71F0A228-A0A6-3215-09BF-780766BF21EA}"/>
          </ac:picMkLst>
        </pc:picChg>
        <pc:picChg chg="add mod">
          <ac:chgData name="May Lu" userId="8f02b3c6-1d0f-4c73-8f74-6cf9f8516097" providerId="ADAL" clId="{54014E87-4D2A-4C32-83B4-59783C8F0E0C}" dt="2024-09-05T06:08:45.685" v="854"/>
          <ac:picMkLst>
            <pc:docMk/>
            <pc:sldMk cId="3389798262" sldId="465"/>
            <ac:picMk id="25" creationId="{CB216EFA-2B97-5CB1-CD53-E31C4E922B0B}"/>
          </ac:picMkLst>
        </pc:picChg>
        <pc:picChg chg="add del">
          <ac:chgData name="May Lu" userId="8f02b3c6-1d0f-4c73-8f74-6cf9f8516097" providerId="ADAL" clId="{54014E87-4D2A-4C32-83B4-59783C8F0E0C}" dt="2024-09-05T06:08:48.949" v="856" actId="478"/>
          <ac:picMkLst>
            <pc:docMk/>
            <pc:sldMk cId="3389798262" sldId="465"/>
            <ac:picMk id="26" creationId="{2127DC67-D590-1C42-6D8D-6F16182C0562}"/>
          </ac:picMkLst>
        </pc:picChg>
        <pc:picChg chg="add del">
          <ac:chgData name="May Lu" userId="8f02b3c6-1d0f-4c73-8f74-6cf9f8516097" providerId="ADAL" clId="{54014E87-4D2A-4C32-83B4-59783C8F0E0C}" dt="2024-09-05T06:08:48.949" v="856" actId="478"/>
          <ac:picMkLst>
            <pc:docMk/>
            <pc:sldMk cId="3389798262" sldId="465"/>
            <ac:picMk id="27" creationId="{98A2839F-2940-35FE-C40B-FD1230A5209C}"/>
          </ac:picMkLst>
        </pc:picChg>
        <pc:picChg chg="add del">
          <ac:chgData name="May Lu" userId="8f02b3c6-1d0f-4c73-8f74-6cf9f8516097" providerId="ADAL" clId="{54014E87-4D2A-4C32-83B4-59783C8F0E0C}" dt="2024-09-05T06:08:48.949" v="856" actId="478"/>
          <ac:picMkLst>
            <pc:docMk/>
            <pc:sldMk cId="3389798262" sldId="465"/>
            <ac:picMk id="28" creationId="{06CAE5E6-C718-24BD-32F7-7ADB27FB45E3}"/>
          </ac:picMkLst>
        </pc:picChg>
        <pc:picChg chg="add mod">
          <ac:chgData name="May Lu" userId="8f02b3c6-1d0f-4c73-8f74-6cf9f8516097" providerId="ADAL" clId="{54014E87-4D2A-4C32-83B4-59783C8F0E0C}" dt="2024-09-05T06:08:45.685" v="854"/>
          <ac:picMkLst>
            <pc:docMk/>
            <pc:sldMk cId="3389798262" sldId="465"/>
            <ac:picMk id="29" creationId="{4E3356BF-8697-BC46-BFA5-53CAE5457E6F}"/>
          </ac:picMkLst>
        </pc:picChg>
        <pc:picChg chg="add mod">
          <ac:chgData name="May Lu" userId="8f02b3c6-1d0f-4c73-8f74-6cf9f8516097" providerId="ADAL" clId="{54014E87-4D2A-4C32-83B4-59783C8F0E0C}" dt="2024-09-05T06:08:45.685" v="854"/>
          <ac:picMkLst>
            <pc:docMk/>
            <pc:sldMk cId="3389798262" sldId="465"/>
            <ac:picMk id="30" creationId="{D210B339-D930-B3D2-51C5-3A58DEFD04E6}"/>
          </ac:picMkLst>
        </pc:picChg>
        <pc:picChg chg="add del">
          <ac:chgData name="May Lu" userId="8f02b3c6-1d0f-4c73-8f74-6cf9f8516097" providerId="ADAL" clId="{54014E87-4D2A-4C32-83B4-59783C8F0E0C}" dt="2024-09-05T06:08:48.949" v="856" actId="478"/>
          <ac:picMkLst>
            <pc:docMk/>
            <pc:sldMk cId="3389798262" sldId="465"/>
            <ac:picMk id="31" creationId="{AD190509-099A-E3DF-F169-053AA4843F4E}"/>
          </ac:picMkLst>
        </pc:picChg>
        <pc:picChg chg="add del">
          <ac:chgData name="May Lu" userId="8f02b3c6-1d0f-4c73-8f74-6cf9f8516097" providerId="ADAL" clId="{54014E87-4D2A-4C32-83B4-59783C8F0E0C}" dt="2024-09-05T06:08:48.949" v="856" actId="478"/>
          <ac:picMkLst>
            <pc:docMk/>
            <pc:sldMk cId="3389798262" sldId="465"/>
            <ac:picMk id="32" creationId="{2F161A0E-18F0-2131-B2D5-DE32B77CE9D6}"/>
          </ac:picMkLst>
        </pc:picChg>
        <pc:picChg chg="add mod">
          <ac:chgData name="May Lu" userId="8f02b3c6-1d0f-4c73-8f74-6cf9f8516097" providerId="ADAL" clId="{54014E87-4D2A-4C32-83B4-59783C8F0E0C}" dt="2024-09-05T06:08:45.685" v="854"/>
          <ac:picMkLst>
            <pc:docMk/>
            <pc:sldMk cId="3389798262" sldId="465"/>
            <ac:picMk id="33" creationId="{B136DE0A-CA32-A55A-111B-07E1A24A1F80}"/>
          </ac:picMkLst>
        </pc:picChg>
        <pc:picChg chg="add del">
          <ac:chgData name="May Lu" userId="8f02b3c6-1d0f-4c73-8f74-6cf9f8516097" providerId="ADAL" clId="{54014E87-4D2A-4C32-83B4-59783C8F0E0C}" dt="2024-09-05T06:08:48.949" v="856" actId="478"/>
          <ac:picMkLst>
            <pc:docMk/>
            <pc:sldMk cId="3389798262" sldId="465"/>
            <ac:picMk id="34" creationId="{8CB872AE-8AE7-4BB0-6D22-F29244E126F7}"/>
          </ac:picMkLst>
        </pc:picChg>
        <pc:picChg chg="add mod">
          <ac:chgData name="May Lu" userId="8f02b3c6-1d0f-4c73-8f74-6cf9f8516097" providerId="ADAL" clId="{54014E87-4D2A-4C32-83B4-59783C8F0E0C}" dt="2024-09-05T06:08:45.685" v="854"/>
          <ac:picMkLst>
            <pc:docMk/>
            <pc:sldMk cId="3389798262" sldId="465"/>
            <ac:picMk id="35" creationId="{47D3932C-B91E-53E4-A14F-88068D1F1E57}"/>
          </ac:picMkLst>
        </pc:picChg>
        <pc:picChg chg="add del">
          <ac:chgData name="May Lu" userId="8f02b3c6-1d0f-4c73-8f74-6cf9f8516097" providerId="ADAL" clId="{54014E87-4D2A-4C32-83B4-59783C8F0E0C}" dt="2024-09-05T06:08:48.949" v="856" actId="478"/>
          <ac:picMkLst>
            <pc:docMk/>
            <pc:sldMk cId="3389798262" sldId="465"/>
            <ac:picMk id="36" creationId="{7ABFCCE1-6227-4BA5-A677-39AC7380F4E3}"/>
          </ac:picMkLst>
        </pc:picChg>
        <pc:picChg chg="add mod">
          <ac:chgData name="May Lu" userId="8f02b3c6-1d0f-4c73-8f74-6cf9f8516097" providerId="ADAL" clId="{54014E87-4D2A-4C32-83B4-59783C8F0E0C}" dt="2024-09-05T06:08:45.685" v="854"/>
          <ac:picMkLst>
            <pc:docMk/>
            <pc:sldMk cId="3389798262" sldId="465"/>
            <ac:picMk id="37" creationId="{B388F93F-18A1-B08D-0863-E63E8578CABD}"/>
          </ac:picMkLst>
        </pc:picChg>
        <pc:picChg chg="add del">
          <ac:chgData name="May Lu" userId="8f02b3c6-1d0f-4c73-8f74-6cf9f8516097" providerId="ADAL" clId="{54014E87-4D2A-4C32-83B4-59783C8F0E0C}" dt="2024-09-05T06:08:48.949" v="856" actId="478"/>
          <ac:picMkLst>
            <pc:docMk/>
            <pc:sldMk cId="3389798262" sldId="465"/>
            <ac:picMk id="38" creationId="{ACEDDDA6-7E84-D2A6-7278-ADE5BC72568F}"/>
          </ac:picMkLst>
        </pc:picChg>
        <pc:picChg chg="add mod">
          <ac:chgData name="May Lu" userId="8f02b3c6-1d0f-4c73-8f74-6cf9f8516097" providerId="ADAL" clId="{54014E87-4D2A-4C32-83B4-59783C8F0E0C}" dt="2024-09-05T06:08:45.685" v="854"/>
          <ac:picMkLst>
            <pc:docMk/>
            <pc:sldMk cId="3389798262" sldId="465"/>
            <ac:picMk id="39" creationId="{93929696-26DB-27D2-A717-BED03C7135E0}"/>
          </ac:picMkLst>
        </pc:picChg>
        <pc:picChg chg="add del">
          <ac:chgData name="May Lu" userId="8f02b3c6-1d0f-4c73-8f74-6cf9f8516097" providerId="ADAL" clId="{54014E87-4D2A-4C32-83B4-59783C8F0E0C}" dt="2024-09-05T06:08:48.949" v="856" actId="478"/>
          <ac:picMkLst>
            <pc:docMk/>
            <pc:sldMk cId="3389798262" sldId="465"/>
            <ac:picMk id="40" creationId="{2617DCED-5CF6-7C20-325D-8BFE35246D9C}"/>
          </ac:picMkLst>
        </pc:picChg>
        <pc:picChg chg="add mod">
          <ac:chgData name="May Lu" userId="8f02b3c6-1d0f-4c73-8f74-6cf9f8516097" providerId="ADAL" clId="{54014E87-4D2A-4C32-83B4-59783C8F0E0C}" dt="2024-09-05T06:08:45.685" v="854"/>
          <ac:picMkLst>
            <pc:docMk/>
            <pc:sldMk cId="3389798262" sldId="465"/>
            <ac:picMk id="41" creationId="{A7040172-8AAA-D330-AECC-16CF90CE5A0C}"/>
          </ac:picMkLst>
        </pc:picChg>
        <pc:picChg chg="add mod">
          <ac:chgData name="May Lu" userId="8f02b3c6-1d0f-4c73-8f74-6cf9f8516097" providerId="ADAL" clId="{54014E87-4D2A-4C32-83B4-59783C8F0E0C}" dt="2024-09-05T06:08:45.685" v="854"/>
          <ac:picMkLst>
            <pc:docMk/>
            <pc:sldMk cId="3389798262" sldId="465"/>
            <ac:picMk id="42" creationId="{025D5D09-069C-0867-5893-4FAF4F96FFAA}"/>
          </ac:picMkLst>
        </pc:picChg>
        <pc:picChg chg="add mod">
          <ac:chgData name="May Lu" userId="8f02b3c6-1d0f-4c73-8f74-6cf9f8516097" providerId="ADAL" clId="{54014E87-4D2A-4C32-83B4-59783C8F0E0C}" dt="2024-09-05T06:08:45.685" v="854"/>
          <ac:picMkLst>
            <pc:docMk/>
            <pc:sldMk cId="3389798262" sldId="465"/>
            <ac:picMk id="43" creationId="{D379A11E-CC5D-8970-1131-84B4CAFEF42D}"/>
          </ac:picMkLst>
        </pc:picChg>
        <pc:picChg chg="add mod">
          <ac:chgData name="May Lu" userId="8f02b3c6-1d0f-4c73-8f74-6cf9f8516097" providerId="ADAL" clId="{54014E87-4D2A-4C32-83B4-59783C8F0E0C}" dt="2024-09-05T06:08:45.685" v="854"/>
          <ac:picMkLst>
            <pc:docMk/>
            <pc:sldMk cId="3389798262" sldId="465"/>
            <ac:picMk id="44" creationId="{C7B70C2E-A933-D22B-443A-2C0270FB06EC}"/>
          </ac:picMkLst>
        </pc:picChg>
        <pc:picChg chg="add mod">
          <ac:chgData name="May Lu" userId="8f02b3c6-1d0f-4c73-8f74-6cf9f8516097" providerId="ADAL" clId="{54014E87-4D2A-4C32-83B4-59783C8F0E0C}" dt="2024-09-05T06:08:45.685" v="854"/>
          <ac:picMkLst>
            <pc:docMk/>
            <pc:sldMk cId="3389798262" sldId="465"/>
            <ac:picMk id="45" creationId="{F7260C38-A903-DCD6-55A5-5BCA6AA3DBF7}"/>
          </ac:picMkLst>
        </pc:picChg>
        <pc:picChg chg="add mod">
          <ac:chgData name="May Lu" userId="8f02b3c6-1d0f-4c73-8f74-6cf9f8516097" providerId="ADAL" clId="{54014E87-4D2A-4C32-83B4-59783C8F0E0C}" dt="2024-09-05T07:21:17.674" v="1211" actId="465"/>
          <ac:picMkLst>
            <pc:docMk/>
            <pc:sldMk cId="3389798262" sldId="465"/>
            <ac:picMk id="46" creationId="{58685019-7078-8211-AE58-3739F2665D08}"/>
          </ac:picMkLst>
        </pc:picChg>
        <pc:picChg chg="add mod">
          <ac:chgData name="May Lu" userId="8f02b3c6-1d0f-4c73-8f74-6cf9f8516097" providerId="ADAL" clId="{54014E87-4D2A-4C32-83B4-59783C8F0E0C}" dt="2024-09-05T07:21:14.337" v="1210" actId="12789"/>
          <ac:picMkLst>
            <pc:docMk/>
            <pc:sldMk cId="3389798262" sldId="465"/>
            <ac:picMk id="47" creationId="{7C48A0E3-B41D-3796-1007-D097B84E3684}"/>
          </ac:picMkLst>
        </pc:picChg>
        <pc:picChg chg="add mod">
          <ac:chgData name="May Lu" userId="8f02b3c6-1d0f-4c73-8f74-6cf9f8516097" providerId="ADAL" clId="{54014E87-4D2A-4C32-83B4-59783C8F0E0C}" dt="2024-09-05T07:23:32.624" v="1230" actId="1076"/>
          <ac:picMkLst>
            <pc:docMk/>
            <pc:sldMk cId="3389798262" sldId="465"/>
            <ac:picMk id="48" creationId="{6C49E30F-C1F2-44D4-5DB0-39B710CF337C}"/>
          </ac:picMkLst>
        </pc:picChg>
        <pc:picChg chg="add mod">
          <ac:chgData name="May Lu" userId="8f02b3c6-1d0f-4c73-8f74-6cf9f8516097" providerId="ADAL" clId="{54014E87-4D2A-4C32-83B4-59783C8F0E0C}" dt="2024-09-05T07:21:14.337" v="1210" actId="12789"/>
          <ac:picMkLst>
            <pc:docMk/>
            <pc:sldMk cId="3389798262" sldId="465"/>
            <ac:picMk id="49" creationId="{298BA337-8F0A-E103-34CC-1BCAA07FD93C}"/>
          </ac:picMkLst>
        </pc:picChg>
        <pc:picChg chg="add mod">
          <ac:chgData name="May Lu" userId="8f02b3c6-1d0f-4c73-8f74-6cf9f8516097" providerId="ADAL" clId="{54014E87-4D2A-4C32-83B4-59783C8F0E0C}" dt="2024-09-11T07:36:26.082" v="1427" actId="1076"/>
          <ac:picMkLst>
            <pc:docMk/>
            <pc:sldMk cId="3389798262" sldId="465"/>
            <ac:picMk id="50" creationId="{4E59465E-F234-F7E3-D898-23253E394A4B}"/>
          </ac:picMkLst>
        </pc:picChg>
        <pc:picChg chg="add del mod">
          <ac:chgData name="May Lu" userId="8f02b3c6-1d0f-4c73-8f74-6cf9f8516097" providerId="ADAL" clId="{54014E87-4D2A-4C32-83B4-59783C8F0E0C}" dt="2024-09-11T07:05:50.065" v="1387" actId="478"/>
          <ac:picMkLst>
            <pc:docMk/>
            <pc:sldMk cId="3389798262" sldId="465"/>
            <ac:picMk id="51" creationId="{1D7D81D2-AB5A-AB21-46BC-B115BF2AE3AD}"/>
          </ac:picMkLst>
        </pc:picChg>
        <pc:picChg chg="add mod">
          <ac:chgData name="May Lu" userId="8f02b3c6-1d0f-4c73-8f74-6cf9f8516097" providerId="ADAL" clId="{54014E87-4D2A-4C32-83B4-59783C8F0E0C}" dt="2024-09-11T07:36:19.434" v="1422" actId="1076"/>
          <ac:picMkLst>
            <pc:docMk/>
            <pc:sldMk cId="3389798262" sldId="465"/>
            <ac:picMk id="52" creationId="{84175D4A-2946-A9BB-F798-BE7EC9D278B1}"/>
          </ac:picMkLst>
        </pc:picChg>
        <pc:picChg chg="add mod">
          <ac:chgData name="May Lu" userId="8f02b3c6-1d0f-4c73-8f74-6cf9f8516097" providerId="ADAL" clId="{54014E87-4D2A-4C32-83B4-59783C8F0E0C}" dt="2024-09-05T07:24:38.218" v="1238" actId="12788"/>
          <ac:picMkLst>
            <pc:docMk/>
            <pc:sldMk cId="3389798262" sldId="465"/>
            <ac:picMk id="53" creationId="{A8B2B88D-F67D-24C8-357D-6F45D3B3652F}"/>
          </ac:picMkLst>
        </pc:picChg>
        <pc:picChg chg="add mod">
          <ac:chgData name="May Lu" userId="8f02b3c6-1d0f-4c73-8f74-6cf9f8516097" providerId="ADAL" clId="{54014E87-4D2A-4C32-83B4-59783C8F0E0C}" dt="2024-09-05T07:15:52.412" v="1200" actId="12788"/>
          <ac:picMkLst>
            <pc:docMk/>
            <pc:sldMk cId="3389798262" sldId="465"/>
            <ac:picMk id="54" creationId="{011C1407-6347-692C-E995-749BDFFD6366}"/>
          </ac:picMkLst>
        </pc:picChg>
        <pc:picChg chg="add mod">
          <ac:chgData name="May Lu" userId="8f02b3c6-1d0f-4c73-8f74-6cf9f8516097" providerId="ADAL" clId="{54014E87-4D2A-4C32-83B4-59783C8F0E0C}" dt="2024-09-05T07:15:52.412" v="1200" actId="12788"/>
          <ac:picMkLst>
            <pc:docMk/>
            <pc:sldMk cId="3389798262" sldId="465"/>
            <ac:picMk id="55" creationId="{7B443DD2-378E-CAF4-7FFA-B5A5240E2E07}"/>
          </ac:picMkLst>
        </pc:picChg>
        <pc:picChg chg="add mod">
          <ac:chgData name="May Lu" userId="8f02b3c6-1d0f-4c73-8f74-6cf9f8516097" providerId="ADAL" clId="{54014E87-4D2A-4C32-83B4-59783C8F0E0C}" dt="2024-09-05T07:15:52.412" v="1200" actId="12788"/>
          <ac:picMkLst>
            <pc:docMk/>
            <pc:sldMk cId="3389798262" sldId="465"/>
            <ac:picMk id="56" creationId="{5004FB8F-0DD9-2F9B-ED01-5F2DEC1F5AEB}"/>
          </ac:picMkLst>
        </pc:picChg>
        <pc:picChg chg="add mod">
          <ac:chgData name="May Lu" userId="8f02b3c6-1d0f-4c73-8f74-6cf9f8516097" providerId="ADAL" clId="{54014E87-4D2A-4C32-83B4-59783C8F0E0C}" dt="2024-09-05T07:15:52.412" v="1200" actId="12788"/>
          <ac:picMkLst>
            <pc:docMk/>
            <pc:sldMk cId="3389798262" sldId="465"/>
            <ac:picMk id="57" creationId="{D71F586C-FA49-92B6-5797-5DE5A76F4B48}"/>
          </ac:picMkLst>
        </pc:picChg>
        <pc:picChg chg="add mod">
          <ac:chgData name="May Lu" userId="8f02b3c6-1d0f-4c73-8f74-6cf9f8516097" providerId="ADAL" clId="{54014E87-4D2A-4C32-83B4-59783C8F0E0C}" dt="2024-09-05T07:15:52.412" v="1200" actId="12788"/>
          <ac:picMkLst>
            <pc:docMk/>
            <pc:sldMk cId="3389798262" sldId="465"/>
            <ac:picMk id="58" creationId="{759195C1-E4EA-66EC-B698-AC1A912C5F65}"/>
          </ac:picMkLst>
        </pc:picChg>
        <pc:picChg chg="add mod">
          <ac:chgData name="May Lu" userId="8f02b3c6-1d0f-4c73-8f74-6cf9f8516097" providerId="ADAL" clId="{54014E87-4D2A-4C32-83B4-59783C8F0E0C}" dt="2024-09-05T07:11:05.588" v="1158" actId="12788"/>
          <ac:picMkLst>
            <pc:docMk/>
            <pc:sldMk cId="3389798262" sldId="465"/>
            <ac:picMk id="59" creationId="{4CF280C2-1C6F-5321-FFAC-E9FB5E7FE461}"/>
          </ac:picMkLst>
        </pc:picChg>
        <pc:picChg chg="add mod">
          <ac:chgData name="May Lu" userId="8f02b3c6-1d0f-4c73-8f74-6cf9f8516097" providerId="ADAL" clId="{54014E87-4D2A-4C32-83B4-59783C8F0E0C}" dt="2024-09-05T07:11:08.060" v="1159" actId="465"/>
          <ac:picMkLst>
            <pc:docMk/>
            <pc:sldMk cId="3389798262" sldId="465"/>
            <ac:picMk id="60" creationId="{2B7493D8-3B58-8D20-30E6-4965222F26A6}"/>
          </ac:picMkLst>
        </pc:picChg>
        <pc:picChg chg="add mod">
          <ac:chgData name="May Lu" userId="8f02b3c6-1d0f-4c73-8f74-6cf9f8516097" providerId="ADAL" clId="{54014E87-4D2A-4C32-83B4-59783C8F0E0C}" dt="2024-09-05T07:11:08.060" v="1159" actId="465"/>
          <ac:picMkLst>
            <pc:docMk/>
            <pc:sldMk cId="3389798262" sldId="465"/>
            <ac:picMk id="61" creationId="{27793154-035D-205B-1CE6-28EE7BA91284}"/>
          </ac:picMkLst>
        </pc:picChg>
        <pc:picChg chg="add mod">
          <ac:chgData name="May Lu" userId="8f02b3c6-1d0f-4c73-8f74-6cf9f8516097" providerId="ADAL" clId="{54014E87-4D2A-4C32-83B4-59783C8F0E0C}" dt="2024-09-05T07:11:05.588" v="1158" actId="12788"/>
          <ac:picMkLst>
            <pc:docMk/>
            <pc:sldMk cId="3389798262" sldId="465"/>
            <ac:picMk id="62" creationId="{98D175AB-3693-7EA1-028F-1024F8E0468D}"/>
          </ac:picMkLst>
        </pc:picChg>
        <pc:picChg chg="add del mod">
          <ac:chgData name="May Lu" userId="8f02b3c6-1d0f-4c73-8f74-6cf9f8516097" providerId="ADAL" clId="{54014E87-4D2A-4C32-83B4-59783C8F0E0C}" dt="2024-09-11T06:51:12.611" v="1363" actId="478"/>
          <ac:picMkLst>
            <pc:docMk/>
            <pc:sldMk cId="3389798262" sldId="465"/>
            <ac:picMk id="63" creationId="{21A9879B-1F81-CE4C-B9F6-954CBACB9048}"/>
          </ac:picMkLst>
        </pc:picChg>
        <pc:picChg chg="del">
          <ac:chgData name="May Lu" userId="8f02b3c6-1d0f-4c73-8f74-6cf9f8516097" providerId="ADAL" clId="{54014E87-4D2A-4C32-83B4-59783C8F0E0C}" dt="2024-09-05T06:07:45.233" v="845" actId="478"/>
          <ac:picMkLst>
            <pc:docMk/>
            <pc:sldMk cId="3389798262" sldId="465"/>
            <ac:picMk id="466" creationId="{00000000-0000-0000-0000-000000000000}"/>
          </ac:picMkLst>
        </pc:picChg>
      </pc:sldChg>
      <pc:sldChg chg="modSp add mod modNotesTx">
        <pc:chgData name="May Lu" userId="8f02b3c6-1d0f-4c73-8f74-6cf9f8516097" providerId="ADAL" clId="{54014E87-4D2A-4C32-83B4-59783C8F0E0C}" dt="2024-09-13T06:46:22.992" v="1517" actId="20577"/>
        <pc:sldMkLst>
          <pc:docMk/>
          <pc:sldMk cId="0" sldId="466"/>
        </pc:sldMkLst>
        <pc:spChg chg="mod">
          <ac:chgData name="May Lu" userId="8f02b3c6-1d0f-4c73-8f74-6cf9f8516097" providerId="ADAL" clId="{54014E87-4D2A-4C32-83B4-59783C8F0E0C}" dt="2024-09-05T08:27:27.243" v="1304" actId="207"/>
          <ac:spMkLst>
            <pc:docMk/>
            <pc:sldMk cId="0" sldId="466"/>
            <ac:spMk id="647" creationId="{00000000-0000-0000-0000-000000000000}"/>
          </ac:spMkLst>
        </pc:spChg>
        <pc:graphicFrameChg chg="modGraphic">
          <ac:chgData name="May Lu" userId="8f02b3c6-1d0f-4c73-8f74-6cf9f8516097" providerId="ADAL" clId="{54014E87-4D2A-4C32-83B4-59783C8F0E0C}" dt="2024-09-13T03:06:33.545" v="1492" actId="207"/>
          <ac:graphicFrameMkLst>
            <pc:docMk/>
            <pc:sldMk cId="0" sldId="466"/>
            <ac:graphicFrameMk id="649" creationId="{00000000-0000-0000-0000-000000000000}"/>
          </ac:graphicFrameMkLst>
        </pc:graphicFrameChg>
      </pc:sldChg>
      <pc:sldChg chg="modSp add mod modNotesTx">
        <pc:chgData name="May Lu" userId="8f02b3c6-1d0f-4c73-8f74-6cf9f8516097" providerId="ADAL" clId="{54014E87-4D2A-4C32-83B4-59783C8F0E0C}" dt="2024-09-13T06:46:29.911" v="1518" actId="20577"/>
        <pc:sldMkLst>
          <pc:docMk/>
          <pc:sldMk cId="0" sldId="467"/>
        </pc:sldMkLst>
        <pc:spChg chg="mod">
          <ac:chgData name="May Lu" userId="8f02b3c6-1d0f-4c73-8f74-6cf9f8516097" providerId="ADAL" clId="{54014E87-4D2A-4C32-83B4-59783C8F0E0C}" dt="2024-09-05T08:58:36.554" v="1308" actId="207"/>
          <ac:spMkLst>
            <pc:docMk/>
            <pc:sldMk cId="0" sldId="467"/>
            <ac:spMk id="653" creationId="{00000000-0000-0000-0000-000000000000}"/>
          </ac:spMkLst>
        </pc:spChg>
        <pc:graphicFrameChg chg="modGraphic">
          <ac:chgData name="May Lu" userId="8f02b3c6-1d0f-4c73-8f74-6cf9f8516097" providerId="ADAL" clId="{54014E87-4D2A-4C32-83B4-59783C8F0E0C}" dt="2024-09-05T09:10:25.488" v="1316" actId="20577"/>
          <ac:graphicFrameMkLst>
            <pc:docMk/>
            <pc:sldMk cId="0" sldId="467"/>
            <ac:graphicFrameMk id="656" creationId="{00000000-0000-0000-0000-000000000000}"/>
          </ac:graphicFrameMkLst>
        </pc:graphicFrameChg>
      </pc:sldChg>
      <pc:sldChg chg="modSp add mod modNotesTx">
        <pc:chgData name="May Lu" userId="8f02b3c6-1d0f-4c73-8f74-6cf9f8516097" providerId="ADAL" clId="{54014E87-4D2A-4C32-83B4-59783C8F0E0C}" dt="2024-09-13T06:46:36.777" v="1521" actId="6549"/>
        <pc:sldMkLst>
          <pc:docMk/>
          <pc:sldMk cId="0" sldId="468"/>
        </pc:sldMkLst>
        <pc:spChg chg="mod">
          <ac:chgData name="May Lu" userId="8f02b3c6-1d0f-4c73-8f74-6cf9f8516097" providerId="ADAL" clId="{54014E87-4D2A-4C32-83B4-59783C8F0E0C}" dt="2024-09-05T09:02:56.522" v="1312" actId="207"/>
          <ac:spMkLst>
            <pc:docMk/>
            <pc:sldMk cId="0" sldId="468"/>
            <ac:spMk id="659" creationId="{00000000-0000-0000-0000-000000000000}"/>
          </ac:spMkLst>
        </pc:spChg>
        <pc:graphicFrameChg chg="modGraphic">
          <ac:chgData name="May Lu" userId="8f02b3c6-1d0f-4c73-8f74-6cf9f8516097" providerId="ADAL" clId="{54014E87-4D2A-4C32-83B4-59783C8F0E0C}" dt="2024-09-05T09:10:29.037" v="1317" actId="20577"/>
          <ac:graphicFrameMkLst>
            <pc:docMk/>
            <pc:sldMk cId="0" sldId="468"/>
            <ac:graphicFrameMk id="662" creationId="{00000000-0000-0000-0000-000000000000}"/>
          </ac:graphicFrameMkLst>
        </pc:graphicFrameChg>
      </pc:sldChg>
      <pc:sldChg chg="addSp delSp modSp add mod">
        <pc:chgData name="May Lu" userId="8f02b3c6-1d0f-4c73-8f74-6cf9f8516097" providerId="ADAL" clId="{54014E87-4D2A-4C32-83B4-59783C8F0E0C}" dt="2024-09-13T07:38:43.553" v="1819" actId="1036"/>
        <pc:sldMkLst>
          <pc:docMk/>
          <pc:sldMk cId="946772077" sldId="469"/>
        </pc:sldMkLst>
        <pc:picChg chg="add mod">
          <ac:chgData name="May Lu" userId="8f02b3c6-1d0f-4c73-8f74-6cf9f8516097" providerId="ADAL" clId="{54014E87-4D2A-4C32-83B4-59783C8F0E0C}" dt="2024-09-13T07:38:43.553" v="1819" actId="1036"/>
          <ac:picMkLst>
            <pc:docMk/>
            <pc:sldMk cId="946772077" sldId="469"/>
            <ac:picMk id="3" creationId="{391126FF-02A0-2885-E6F9-FF42B768F1C2}"/>
          </ac:picMkLst>
        </pc:picChg>
        <pc:picChg chg="add mod">
          <ac:chgData name="May Lu" userId="8f02b3c6-1d0f-4c73-8f74-6cf9f8516097" providerId="ADAL" clId="{54014E87-4D2A-4C32-83B4-59783C8F0E0C}" dt="2024-09-13T07:38:43.553" v="1819" actId="1036"/>
          <ac:picMkLst>
            <pc:docMk/>
            <pc:sldMk cId="946772077" sldId="469"/>
            <ac:picMk id="4" creationId="{51028F3E-1A86-848F-8147-562A22F77523}"/>
          </ac:picMkLst>
        </pc:picChg>
        <pc:picChg chg="add mod">
          <ac:chgData name="May Lu" userId="8f02b3c6-1d0f-4c73-8f74-6cf9f8516097" providerId="ADAL" clId="{54014E87-4D2A-4C32-83B4-59783C8F0E0C}" dt="2024-09-13T07:38:43.553" v="1819" actId="1036"/>
          <ac:picMkLst>
            <pc:docMk/>
            <pc:sldMk cId="946772077" sldId="469"/>
            <ac:picMk id="5" creationId="{72E7858C-ACB8-F030-2160-B17ABAF09169}"/>
          </ac:picMkLst>
        </pc:picChg>
        <pc:picChg chg="add mod ord">
          <ac:chgData name="May Lu" userId="8f02b3c6-1d0f-4c73-8f74-6cf9f8516097" providerId="ADAL" clId="{54014E87-4D2A-4C32-83B4-59783C8F0E0C}" dt="2024-09-13T07:38:43.553" v="1819" actId="1036"/>
          <ac:picMkLst>
            <pc:docMk/>
            <pc:sldMk cId="946772077" sldId="469"/>
            <ac:picMk id="6" creationId="{6BE070DC-F08C-2C60-F826-8A0EF15F6A83}"/>
          </ac:picMkLst>
        </pc:picChg>
        <pc:picChg chg="add del mod modCrop">
          <ac:chgData name="May Lu" userId="8f02b3c6-1d0f-4c73-8f74-6cf9f8516097" providerId="ADAL" clId="{54014E87-4D2A-4C32-83B4-59783C8F0E0C}" dt="2024-09-11T07:59:44.683" v="1446" actId="478"/>
          <ac:picMkLst>
            <pc:docMk/>
            <pc:sldMk cId="946772077" sldId="469"/>
            <ac:picMk id="7" creationId="{4782ED47-9068-3C2F-1B7C-A0635940EFAD}"/>
          </ac:picMkLst>
        </pc:picChg>
        <pc:picChg chg="add mod ord modCrop">
          <ac:chgData name="May Lu" userId="8f02b3c6-1d0f-4c73-8f74-6cf9f8516097" providerId="ADAL" clId="{54014E87-4D2A-4C32-83B4-59783C8F0E0C}" dt="2024-09-13T07:38:43.553" v="1819" actId="1036"/>
          <ac:picMkLst>
            <pc:docMk/>
            <pc:sldMk cId="946772077" sldId="469"/>
            <ac:picMk id="7" creationId="{DAE3594E-B463-CC50-CC38-DF0258CC6DCB}"/>
          </ac:picMkLst>
        </pc:picChg>
        <pc:picChg chg="add mod ord modCrop">
          <ac:chgData name="May Lu" userId="8f02b3c6-1d0f-4c73-8f74-6cf9f8516097" providerId="ADAL" clId="{54014E87-4D2A-4C32-83B4-59783C8F0E0C}" dt="2024-09-13T07:38:43.553" v="1819" actId="1036"/>
          <ac:picMkLst>
            <pc:docMk/>
            <pc:sldMk cId="946772077" sldId="469"/>
            <ac:picMk id="9" creationId="{F8478BA5-54A2-18C4-AA8B-4194F9159C80}"/>
          </ac:picMkLst>
        </pc:picChg>
        <pc:picChg chg="add del mod">
          <ac:chgData name="May Lu" userId="8f02b3c6-1d0f-4c73-8f74-6cf9f8516097" providerId="ADAL" clId="{54014E87-4D2A-4C32-83B4-59783C8F0E0C}" dt="2024-09-11T08:03:57.221" v="1470" actId="478"/>
          <ac:picMkLst>
            <pc:docMk/>
            <pc:sldMk cId="946772077" sldId="469"/>
            <ac:picMk id="11" creationId="{98AC5616-B883-F155-5580-EEAAB8B66511}"/>
          </ac:picMkLst>
        </pc:picChg>
        <pc:picChg chg="del">
          <ac:chgData name="May Lu" userId="8f02b3c6-1d0f-4c73-8f74-6cf9f8516097" providerId="ADAL" clId="{54014E87-4D2A-4C32-83B4-59783C8F0E0C}" dt="2024-09-09T03:52:37.877" v="1361" actId="478"/>
          <ac:picMkLst>
            <pc:docMk/>
            <pc:sldMk cId="946772077" sldId="469"/>
            <ac:picMk id="12" creationId="{4AE13648-BB17-2A64-60C8-5DF0B51BC12C}"/>
          </ac:picMkLst>
        </pc:picChg>
        <pc:picChg chg="del mod">
          <ac:chgData name="May Lu" userId="8f02b3c6-1d0f-4c73-8f74-6cf9f8516097" providerId="ADAL" clId="{54014E87-4D2A-4C32-83B4-59783C8F0E0C}" dt="2024-09-09T03:52:46.386" v="1362" actId="478"/>
          <ac:picMkLst>
            <pc:docMk/>
            <pc:sldMk cId="946772077" sldId="469"/>
            <ac:picMk id="14" creationId="{DE3F00BE-5AC2-9A97-DAEF-0EA4CAF81253}"/>
          </ac:picMkLst>
        </pc:picChg>
        <pc:picChg chg="del">
          <ac:chgData name="May Lu" userId="8f02b3c6-1d0f-4c73-8f74-6cf9f8516097" providerId="ADAL" clId="{54014E87-4D2A-4C32-83B4-59783C8F0E0C}" dt="2024-09-09T03:23:17.078" v="1329" actId="478"/>
          <ac:picMkLst>
            <pc:docMk/>
            <pc:sldMk cId="946772077" sldId="469"/>
            <ac:picMk id="20" creationId="{D64FF628-3B0F-F927-8B51-B86FBEA6D0F0}"/>
          </ac:picMkLst>
        </pc:picChg>
        <pc:picChg chg="del">
          <ac:chgData name="May Lu" userId="8f02b3c6-1d0f-4c73-8f74-6cf9f8516097" providerId="ADAL" clId="{54014E87-4D2A-4C32-83B4-59783C8F0E0C}" dt="2024-09-09T03:24:59.171" v="1348" actId="478"/>
          <ac:picMkLst>
            <pc:docMk/>
            <pc:sldMk cId="946772077" sldId="469"/>
            <ac:picMk id="26" creationId="{D5FA7348-6882-39BC-B824-9E83D7DC5657}"/>
          </ac:picMkLst>
        </pc:picChg>
        <pc:picChg chg="del">
          <ac:chgData name="May Lu" userId="8f02b3c6-1d0f-4c73-8f74-6cf9f8516097" providerId="ADAL" clId="{54014E87-4D2A-4C32-83B4-59783C8F0E0C}" dt="2024-09-09T03:24:15.514" v="1338" actId="478"/>
          <ac:picMkLst>
            <pc:docMk/>
            <pc:sldMk cId="946772077" sldId="469"/>
            <ac:picMk id="28" creationId="{13EA5519-EC28-48E3-45BE-949C245BEB1E}"/>
          </ac:picMkLst>
        </pc:picChg>
        <pc:picChg chg="mod">
          <ac:chgData name="May Lu" userId="8f02b3c6-1d0f-4c73-8f74-6cf9f8516097" providerId="ADAL" clId="{54014E87-4D2A-4C32-83B4-59783C8F0E0C}" dt="2024-09-13T07:38:43.553" v="1819" actId="1036"/>
          <ac:picMkLst>
            <pc:docMk/>
            <pc:sldMk cId="946772077" sldId="469"/>
            <ac:picMk id="1026" creationId="{7413DA73-6C88-AC22-6936-CA893890ABB9}"/>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TW"/>
  <c:roundedCorners val="0"/>
  <c:style val="2"/>
  <c:chart>
    <c:autoTitleDeleted val="1"/>
    <c:plotArea>
      <c:layout>
        <c:manualLayout>
          <c:layoutTarget val="inner"/>
          <c:xMode val="edge"/>
          <c:yMode val="edge"/>
          <c:x val="2.1945944072134696E-2"/>
          <c:y val="0.32714506120388537"/>
          <c:w val="0.97805399999999998"/>
          <c:h val="0.55591800000000002"/>
        </c:manualLayout>
      </c:layout>
      <c:barChart>
        <c:barDir val="col"/>
        <c:grouping val="clustered"/>
        <c:varyColors val="0"/>
        <c:ser>
          <c:idx val="0"/>
          <c:order val="0"/>
          <c:tx>
            <c:strRef>
              <c:f>Sheet1!$A$2</c:f>
              <c:strCache>
                <c:ptCount val="1"/>
                <c:pt idx="0">
                  <c:v>業務部</c:v>
                </c:pt>
              </c:strCache>
            </c:strRef>
          </c:tx>
          <c:spPr>
            <a:solidFill>
              <a:srgbClr val="953735"/>
            </a:solidFill>
            <a:ln w="12700" cap="flat">
              <a:noFill/>
              <a:miter lim="400000"/>
            </a:ln>
            <a:effectLst/>
          </c:spPr>
          <c:invertIfNegative val="0"/>
          <c:dLbls>
            <c:numFmt formatCode="#,##0&quot; &quot;" sourceLinked="0"/>
            <c:spPr>
              <a:noFill/>
              <a:ln>
                <a:noFill/>
              </a:ln>
              <a:effectLst/>
            </c:spPr>
            <c:txPr>
              <a:bodyPr/>
              <a:lstStyle/>
              <a:p>
                <a:pPr>
                  <a:defRPr sz="800" b="0" i="0" u="none" strike="noStrike">
                    <a:solidFill>
                      <a:srgbClr val="000000"/>
                    </a:solidFill>
                    <a:latin typeface="Arial"/>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2021</c:v>
                </c:pt>
                <c:pt idx="1">
                  <c:v>2022</c:v>
                </c:pt>
                <c:pt idx="2">
                  <c:v>2023</c:v>
                </c:pt>
                <c:pt idx="3">
                  <c:v>2023H1*</c:v>
                </c:pt>
                <c:pt idx="4">
                  <c:v>2024H1**</c:v>
                </c:pt>
              </c:strCache>
            </c:strRef>
          </c:cat>
          <c:val>
            <c:numRef>
              <c:f>Sheet1!$B$2:$F$2</c:f>
              <c:numCache>
                <c:formatCode>General</c:formatCode>
                <c:ptCount val="5"/>
                <c:pt idx="0">
                  <c:v>1755</c:v>
                </c:pt>
                <c:pt idx="1">
                  <c:v>2220</c:v>
                </c:pt>
                <c:pt idx="2">
                  <c:v>2229</c:v>
                </c:pt>
                <c:pt idx="3">
                  <c:v>942</c:v>
                </c:pt>
                <c:pt idx="4">
                  <c:v>1074</c:v>
                </c:pt>
              </c:numCache>
            </c:numRef>
          </c:val>
          <c:extLst>
            <c:ext xmlns:c16="http://schemas.microsoft.com/office/drawing/2014/chart" uri="{C3380CC4-5D6E-409C-BE32-E72D297353CC}">
              <c16:uniqueId val="{00000000-147B-4EA5-896D-C7ABE478D815}"/>
            </c:ext>
          </c:extLst>
        </c:ser>
        <c:ser>
          <c:idx val="1"/>
          <c:order val="1"/>
          <c:tx>
            <c:strRef>
              <c:f>Sheet1!$A$3</c:f>
              <c:strCache>
                <c:ptCount val="1"/>
                <c:pt idx="0">
                  <c:v>零售部</c:v>
                </c:pt>
              </c:strCache>
            </c:strRef>
          </c:tx>
          <c:spPr>
            <a:solidFill>
              <a:srgbClr val="D99694"/>
            </a:solidFill>
            <a:ln w="12700" cap="flat">
              <a:noFill/>
              <a:miter lim="400000"/>
            </a:ln>
            <a:effectLst/>
          </c:spPr>
          <c:invertIfNegative val="0"/>
          <c:dLbls>
            <c:numFmt formatCode="#,##0&quot; &quot;" sourceLinked="0"/>
            <c:spPr>
              <a:noFill/>
              <a:ln>
                <a:noFill/>
              </a:ln>
              <a:effectLst/>
            </c:spPr>
            <c:txPr>
              <a:bodyPr/>
              <a:lstStyle/>
              <a:p>
                <a:pPr>
                  <a:defRPr sz="800" b="0" i="0" u="none" strike="noStrike">
                    <a:solidFill>
                      <a:srgbClr val="000000"/>
                    </a:solidFill>
                    <a:latin typeface="Arial"/>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2021</c:v>
                </c:pt>
                <c:pt idx="1">
                  <c:v>2022</c:v>
                </c:pt>
                <c:pt idx="2">
                  <c:v>2023</c:v>
                </c:pt>
                <c:pt idx="3">
                  <c:v>2023H1*</c:v>
                </c:pt>
                <c:pt idx="4">
                  <c:v>2024H1**</c:v>
                </c:pt>
              </c:strCache>
            </c:strRef>
          </c:cat>
          <c:val>
            <c:numRef>
              <c:f>Sheet1!$B$3:$F$3</c:f>
              <c:numCache>
                <c:formatCode>General</c:formatCode>
                <c:ptCount val="5"/>
                <c:pt idx="0">
                  <c:v>644</c:v>
                </c:pt>
                <c:pt idx="1">
                  <c:v>762</c:v>
                </c:pt>
                <c:pt idx="2">
                  <c:v>780</c:v>
                </c:pt>
                <c:pt idx="3">
                  <c:v>385</c:v>
                </c:pt>
                <c:pt idx="4">
                  <c:v>484</c:v>
                </c:pt>
              </c:numCache>
            </c:numRef>
          </c:val>
          <c:extLst>
            <c:ext xmlns:c16="http://schemas.microsoft.com/office/drawing/2014/chart" uri="{C3380CC4-5D6E-409C-BE32-E72D297353CC}">
              <c16:uniqueId val="{00000001-147B-4EA5-896D-C7ABE478D815}"/>
            </c:ext>
          </c:extLst>
        </c:ser>
        <c:ser>
          <c:idx val="2"/>
          <c:order val="2"/>
          <c:tx>
            <c:strRef>
              <c:f>Sheet1!$A$4</c:f>
              <c:strCache>
                <c:ptCount val="1"/>
                <c:pt idx="0">
                  <c:v>營建部</c:v>
                </c:pt>
              </c:strCache>
            </c:strRef>
          </c:tx>
          <c:spPr>
            <a:solidFill>
              <a:srgbClr val="E6B9B8"/>
            </a:solidFill>
            <a:ln w="12700" cap="flat">
              <a:noFill/>
              <a:miter lim="400000"/>
            </a:ln>
            <a:effectLst/>
          </c:spPr>
          <c:invertIfNegative val="0"/>
          <c:dLbls>
            <c:numFmt formatCode="#,##0&quot; &quot;" sourceLinked="0"/>
            <c:spPr>
              <a:noFill/>
              <a:ln>
                <a:noFill/>
              </a:ln>
              <a:effectLst/>
            </c:spPr>
            <c:txPr>
              <a:bodyPr/>
              <a:lstStyle/>
              <a:p>
                <a:pPr>
                  <a:defRPr sz="800" b="0" i="0" u="none" strike="noStrike">
                    <a:solidFill>
                      <a:srgbClr val="000000"/>
                    </a:solidFill>
                    <a:latin typeface="Arial"/>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2021</c:v>
                </c:pt>
                <c:pt idx="1">
                  <c:v>2022</c:v>
                </c:pt>
                <c:pt idx="2">
                  <c:v>2023</c:v>
                </c:pt>
                <c:pt idx="3">
                  <c:v>2023H1*</c:v>
                </c:pt>
                <c:pt idx="4">
                  <c:v>2024H1**</c:v>
                </c:pt>
              </c:strCache>
            </c:strRef>
          </c:cat>
          <c:val>
            <c:numRef>
              <c:f>Sheet1!$B$4:$F$4</c:f>
              <c:numCache>
                <c:formatCode>General</c:formatCode>
                <c:ptCount val="5"/>
                <c:pt idx="0">
                  <c:v>350</c:v>
                </c:pt>
                <c:pt idx="1">
                  <c:v>367</c:v>
                </c:pt>
                <c:pt idx="2">
                  <c:v>374</c:v>
                </c:pt>
                <c:pt idx="3">
                  <c:v>185</c:v>
                </c:pt>
                <c:pt idx="4">
                  <c:v>192</c:v>
                </c:pt>
              </c:numCache>
            </c:numRef>
          </c:val>
          <c:extLst>
            <c:ext xmlns:c16="http://schemas.microsoft.com/office/drawing/2014/chart" uri="{C3380CC4-5D6E-409C-BE32-E72D297353CC}">
              <c16:uniqueId val="{00000002-147B-4EA5-896D-C7ABE478D815}"/>
            </c:ext>
          </c:extLst>
        </c:ser>
        <c:ser>
          <c:idx val="3"/>
          <c:order val="3"/>
          <c:tx>
            <c:strRef>
              <c:f>Sheet1!$A$5</c:f>
              <c:strCache>
                <c:ptCount val="1"/>
                <c:pt idx="0">
                  <c:v>合併營收</c:v>
                </c:pt>
              </c:strCache>
            </c:strRef>
          </c:tx>
          <c:spPr>
            <a:solidFill>
              <a:srgbClr val="632523"/>
            </a:solidFill>
            <a:ln w="12700" cap="flat">
              <a:noFill/>
              <a:miter lim="400000"/>
            </a:ln>
            <a:effectLst/>
          </c:spPr>
          <c:invertIfNegative val="0"/>
          <c:dLbls>
            <c:numFmt formatCode="#,##0&quot; &quot;" sourceLinked="0"/>
            <c:spPr>
              <a:noFill/>
              <a:ln>
                <a:noFill/>
              </a:ln>
              <a:effectLst/>
            </c:spPr>
            <c:txPr>
              <a:bodyPr/>
              <a:lstStyle/>
              <a:p>
                <a:pPr>
                  <a:defRPr sz="800" b="0" i="0" u="none" strike="noStrike">
                    <a:solidFill>
                      <a:srgbClr val="000000"/>
                    </a:solidFill>
                    <a:latin typeface="Arial"/>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2021</c:v>
                </c:pt>
                <c:pt idx="1">
                  <c:v>2022</c:v>
                </c:pt>
                <c:pt idx="2">
                  <c:v>2023</c:v>
                </c:pt>
                <c:pt idx="3">
                  <c:v>2023H1*</c:v>
                </c:pt>
                <c:pt idx="4">
                  <c:v>2024H1**</c:v>
                </c:pt>
              </c:strCache>
            </c:strRef>
          </c:cat>
          <c:val>
            <c:numRef>
              <c:f>Sheet1!$B$5:$F$5</c:f>
              <c:numCache>
                <c:formatCode>General</c:formatCode>
                <c:ptCount val="5"/>
                <c:pt idx="0">
                  <c:v>2749</c:v>
                </c:pt>
                <c:pt idx="1">
                  <c:v>3349</c:v>
                </c:pt>
                <c:pt idx="2">
                  <c:v>3383</c:v>
                </c:pt>
                <c:pt idx="3">
                  <c:v>1512</c:v>
                </c:pt>
                <c:pt idx="4">
                  <c:v>1750</c:v>
                </c:pt>
              </c:numCache>
            </c:numRef>
          </c:val>
          <c:extLst>
            <c:ext xmlns:c16="http://schemas.microsoft.com/office/drawing/2014/chart" uri="{C3380CC4-5D6E-409C-BE32-E72D297353CC}">
              <c16:uniqueId val="{00000003-147B-4EA5-896D-C7ABE478D815}"/>
            </c:ext>
          </c:extLst>
        </c:ser>
        <c:dLbls>
          <c:showLegendKey val="0"/>
          <c:showVal val="0"/>
          <c:showCatName val="0"/>
          <c:showSerName val="0"/>
          <c:showPercent val="0"/>
          <c:showBubbleSize val="0"/>
        </c:dLbls>
        <c:gapWidth val="150"/>
        <c:overlap val="-25"/>
        <c:axId val="279707632"/>
        <c:axId val="366911104"/>
      </c:barChart>
      <c:catAx>
        <c:axId val="279707632"/>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000" b="0" i="0" u="none" strike="noStrike">
                <a:solidFill>
                  <a:srgbClr val="000000"/>
                </a:solidFill>
                <a:latin typeface="Arial"/>
              </a:defRPr>
            </a:pPr>
            <a:endParaRPr lang="zh-TW"/>
          </a:p>
        </c:txPr>
        <c:crossAx val="366911104"/>
        <c:crosses val="autoZero"/>
        <c:auto val="1"/>
        <c:lblAlgn val="ctr"/>
        <c:lblOffset val="100"/>
        <c:noMultiLvlLbl val="1"/>
      </c:catAx>
      <c:valAx>
        <c:axId val="366911104"/>
        <c:scaling>
          <c:orientation val="minMax"/>
        </c:scaling>
        <c:delete val="0"/>
        <c:axPos val="l"/>
        <c:numFmt formatCode="#,##0&quot; &quot;" sourceLinked="0"/>
        <c:majorTickMark val="none"/>
        <c:minorTickMark val="none"/>
        <c:tickLblPos val="none"/>
        <c:spPr>
          <a:ln w="12700" cap="flat">
            <a:noFill/>
            <a:prstDash val="solid"/>
            <a:round/>
          </a:ln>
        </c:spPr>
        <c:txPr>
          <a:bodyPr rot="0"/>
          <a:lstStyle/>
          <a:p>
            <a:pPr>
              <a:defRPr sz="800" b="0" i="0" u="none" strike="noStrike">
                <a:solidFill>
                  <a:srgbClr val="000000"/>
                </a:solidFill>
                <a:latin typeface="Arial"/>
              </a:defRPr>
            </a:pPr>
            <a:endParaRPr lang="zh-TW"/>
          </a:p>
        </c:txPr>
        <c:crossAx val="279707632"/>
        <c:crosses val="autoZero"/>
        <c:crossBetween val="between"/>
        <c:majorUnit val="550"/>
        <c:minorUnit val="275"/>
      </c:valAx>
      <c:spPr>
        <a:noFill/>
        <a:ln w="12700" cap="flat">
          <a:noFill/>
          <a:miter lim="400000"/>
        </a:ln>
        <a:effectLst/>
      </c:spPr>
    </c:plotArea>
    <c:legend>
      <c:legendPos val="t"/>
      <c:layout>
        <c:manualLayout>
          <c:xMode val="edge"/>
          <c:yMode val="edge"/>
          <c:x val="0.18580199999999999"/>
          <c:y val="0"/>
          <c:w val="0.55195099999999997"/>
          <c:h val="0.14529600000000001"/>
        </c:manualLayout>
      </c:layout>
      <c:overlay val="1"/>
      <c:spPr>
        <a:noFill/>
        <a:ln w="12700" cap="flat">
          <a:noFill/>
          <a:miter lim="400000"/>
        </a:ln>
        <a:effectLst/>
      </c:spPr>
      <c:txPr>
        <a:bodyPr rot="0"/>
        <a:lstStyle/>
        <a:p>
          <a:pPr>
            <a:defRPr sz="1200" b="0" i="0" u="none" strike="noStrike">
              <a:solidFill>
                <a:srgbClr val="000000"/>
              </a:solidFill>
              <a:latin typeface="Arial"/>
            </a:defRPr>
          </a:pPr>
          <a:endParaRPr lang="zh-TW"/>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TW"/>
  <c:roundedCorners val="0"/>
  <c:style val="2"/>
  <c:chart>
    <c:autoTitleDeleted val="1"/>
    <c:plotArea>
      <c:layout>
        <c:manualLayout>
          <c:layoutTarget val="inner"/>
          <c:xMode val="edge"/>
          <c:yMode val="edge"/>
          <c:x val="2.7283600000000002E-2"/>
          <c:y val="0.1623"/>
          <c:w val="0.96771600000000002"/>
          <c:h val="0.69522499999999998"/>
        </c:manualLayout>
      </c:layout>
      <c:barChart>
        <c:barDir val="col"/>
        <c:grouping val="clustered"/>
        <c:varyColors val="0"/>
        <c:dLbls>
          <c:showLegendKey val="0"/>
          <c:showVal val="0"/>
          <c:showCatName val="0"/>
          <c:showSerName val="0"/>
          <c:showPercent val="0"/>
          <c:showBubbleSize val="0"/>
        </c:dLbls>
        <c:gapWidth val="100"/>
        <c:overlap val="-25"/>
        <c:axId val="527330560"/>
        <c:axId val="527331120"/>
      </c:barChart>
      <c:catAx>
        <c:axId val="527330560"/>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000" b="0" i="0" u="none" strike="noStrike">
                <a:solidFill>
                  <a:srgbClr val="000000"/>
                </a:solidFill>
                <a:latin typeface="Arial"/>
              </a:defRPr>
            </a:pPr>
            <a:endParaRPr lang="zh-TW"/>
          </a:p>
        </c:txPr>
        <c:crossAx val="527331120"/>
        <c:crosses val="autoZero"/>
        <c:auto val="1"/>
        <c:lblAlgn val="ctr"/>
        <c:lblOffset val="100"/>
        <c:noMultiLvlLbl val="1"/>
      </c:catAx>
      <c:valAx>
        <c:axId val="527331120"/>
        <c:scaling>
          <c:orientation val="minMax"/>
        </c:scaling>
        <c:delete val="0"/>
        <c:axPos val="l"/>
        <c:numFmt formatCode="#,##0&quot; &quot;"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Times New Roman"/>
              </a:defRPr>
            </a:pPr>
            <a:endParaRPr lang="zh-TW"/>
          </a:p>
        </c:txPr>
        <c:crossAx val="527330560"/>
        <c:crosses val="autoZero"/>
        <c:crossBetween val="between"/>
        <c:majorUnit val="175"/>
        <c:minorUnit val="8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92091039962"/>
          <c:y val="0.36531185153387902"/>
          <c:w val="0.61330802379267779"/>
          <c:h val="0.52322367909641043"/>
        </c:manualLayout>
      </c:layout>
      <c:barChart>
        <c:barDir val="col"/>
        <c:grouping val="clustered"/>
        <c:varyColors val="0"/>
        <c:ser>
          <c:idx val="0"/>
          <c:order val="0"/>
          <c:tx>
            <c:strRef>
              <c:f>工作表1!$A$2</c:f>
              <c:strCache>
                <c:ptCount val="1"/>
                <c:pt idx="0">
                  <c:v>合併毛利</c:v>
                </c:pt>
              </c:strCache>
            </c:strRef>
          </c:tx>
          <c:spPr>
            <a:solidFill>
              <a:schemeClr val="accent2">
                <a:lumMod val="75000"/>
              </a:schemeClr>
            </a:solidFill>
          </c:spPr>
          <c:invertIfNegative val="0"/>
          <c:dLbls>
            <c:dLbl>
              <c:idx val="0"/>
              <c:layout>
                <c:manualLayout>
                  <c:x val="1.637353737253459E-3"/>
                  <c:y val="-4.863196743879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AD4-4A32-ACB8-61AEAEDA15B3}"/>
                </c:ext>
              </c:extLst>
            </c:dLbl>
            <c:dLbl>
              <c:idx val="1"/>
              <c:layout>
                <c:manualLayout>
                  <c:x val="1.5690232269586297E-4"/>
                  <c:y val="-3.829288775153795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D4-4A32-ACB8-61AEAEDA15B3}"/>
                </c:ext>
              </c:extLst>
            </c:dLbl>
            <c:dLbl>
              <c:idx val="2"/>
              <c:layout>
                <c:manualLayout>
                  <c:x val="-1.9515451591185519E-3"/>
                  <c:y val="-3.829288774262219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AD4-4A32-ACB8-61AEAEDA15B3}"/>
                </c:ext>
              </c:extLst>
            </c:dLbl>
            <c:dLbl>
              <c:idx val="3"/>
              <c:layout>
                <c:manualLayout>
                  <c:x val="-1.5703124818698528E-4"/>
                  <c:y val="-7.658577549416014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D4-4A32-ACB8-61AEAEDA15B3}"/>
                </c:ext>
              </c:extLst>
            </c:dLbl>
            <c:dLbl>
              <c:idx val="4"/>
              <c:layout>
                <c:manualLayout>
                  <c:x val="1.637353737253459E-3"/>
                  <c:y val="-9.72715934551328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AD4-4A32-ACB8-61AEAEDA15B3}"/>
                </c:ext>
              </c:extLst>
            </c:dLbl>
            <c:spPr>
              <a:noFill/>
              <a:ln>
                <a:noFill/>
              </a:ln>
              <a:effectLst/>
            </c:spPr>
            <c:txPr>
              <a:bodyPr/>
              <a:lstStyle/>
              <a:p>
                <a:pPr>
                  <a:defRPr sz="800">
                    <a:solidFill>
                      <a:schemeClr val="tx1"/>
                    </a:solidFill>
                    <a:latin typeface="Arial" pitchFamily="34" charset="0"/>
                    <a:cs typeface="Arial"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工作表1!$B$1:$F$1</c:f>
              <c:strCache>
                <c:ptCount val="5"/>
                <c:pt idx="0">
                  <c:v>2021</c:v>
                </c:pt>
                <c:pt idx="1">
                  <c:v>2022</c:v>
                </c:pt>
                <c:pt idx="2">
                  <c:v>2023</c:v>
                </c:pt>
                <c:pt idx="3">
                  <c:v>2023H1*</c:v>
                </c:pt>
                <c:pt idx="4">
                  <c:v>2024H1**</c:v>
                </c:pt>
              </c:strCache>
            </c:strRef>
          </c:cat>
          <c:val>
            <c:numRef>
              <c:f>工作表1!$B$2:$F$2</c:f>
              <c:numCache>
                <c:formatCode>#,##0_ </c:formatCode>
                <c:ptCount val="5"/>
                <c:pt idx="0">
                  <c:v>729</c:v>
                </c:pt>
                <c:pt idx="1">
                  <c:v>918</c:v>
                </c:pt>
                <c:pt idx="2">
                  <c:v>993</c:v>
                </c:pt>
                <c:pt idx="3">
                  <c:v>442</c:v>
                </c:pt>
                <c:pt idx="4">
                  <c:v>504</c:v>
                </c:pt>
              </c:numCache>
            </c:numRef>
          </c:val>
          <c:extLst>
            <c:ext xmlns:c16="http://schemas.microsoft.com/office/drawing/2014/chart" uri="{C3380CC4-5D6E-409C-BE32-E72D297353CC}">
              <c16:uniqueId val="{00000005-4AD4-4A32-ACB8-61AEAEDA15B3}"/>
            </c:ext>
          </c:extLst>
        </c:ser>
        <c:dLbls>
          <c:showLegendKey val="0"/>
          <c:showVal val="1"/>
          <c:showCatName val="0"/>
          <c:showSerName val="0"/>
          <c:showPercent val="0"/>
          <c:showBubbleSize val="0"/>
        </c:dLbls>
        <c:gapWidth val="150"/>
        <c:overlap val="-25"/>
        <c:axId val="598610416"/>
        <c:axId val="597888320"/>
      </c:barChart>
      <c:catAx>
        <c:axId val="598610416"/>
        <c:scaling>
          <c:orientation val="minMax"/>
        </c:scaling>
        <c:delete val="0"/>
        <c:axPos val="b"/>
        <c:numFmt formatCode="General" sourceLinked="1"/>
        <c:majorTickMark val="none"/>
        <c:minorTickMark val="none"/>
        <c:tickLblPos val="nextTo"/>
        <c:txPr>
          <a:bodyPr/>
          <a:lstStyle/>
          <a:p>
            <a:pPr>
              <a:defRPr sz="1000">
                <a:latin typeface="Arial" pitchFamily="34" charset="0"/>
                <a:cs typeface="Arial" pitchFamily="34" charset="0"/>
              </a:defRPr>
            </a:pPr>
            <a:endParaRPr lang="zh-TW"/>
          </a:p>
        </c:txPr>
        <c:crossAx val="597888320"/>
        <c:crosses val="autoZero"/>
        <c:auto val="1"/>
        <c:lblAlgn val="ctr"/>
        <c:lblOffset val="100"/>
        <c:noMultiLvlLbl val="0"/>
      </c:catAx>
      <c:valAx>
        <c:axId val="597888320"/>
        <c:scaling>
          <c:orientation val="minMax"/>
        </c:scaling>
        <c:delete val="1"/>
        <c:axPos val="l"/>
        <c:numFmt formatCode="#,##0_ " sourceLinked="1"/>
        <c:majorTickMark val="none"/>
        <c:minorTickMark val="none"/>
        <c:tickLblPos val="nextTo"/>
        <c:crossAx val="598610416"/>
        <c:crosses val="autoZero"/>
        <c:crossBetween val="between"/>
      </c:valAx>
    </c:plotArea>
    <c:legend>
      <c:legendPos val="t"/>
      <c:layout>
        <c:manualLayout>
          <c:xMode val="edge"/>
          <c:yMode val="edge"/>
          <c:x val="0.45331595073911696"/>
          <c:y val="0.11130019288127559"/>
          <c:w val="0.13744823963845168"/>
          <c:h val="0.10382886755294279"/>
        </c:manualLayout>
      </c:layout>
      <c:overlay val="0"/>
      <c:txPr>
        <a:bodyPr/>
        <a:lstStyle/>
        <a:p>
          <a:pPr>
            <a:defRPr sz="1200"/>
          </a:pPr>
          <a:endParaRPr lang="zh-TW"/>
        </a:p>
      </c:txPr>
    </c:legend>
    <c:plotVisOnly val="1"/>
    <c:dispBlanksAs val="gap"/>
    <c:showDLblsOverMax val="0"/>
  </c:chart>
  <c:txPr>
    <a:bodyPr/>
    <a:lstStyle/>
    <a:p>
      <a:pPr>
        <a:defRPr sz="1000">
          <a:latin typeface="Times New Roman" panose="02020603050405020304" pitchFamily="18" charset="0"/>
          <a:cs typeface="Times New Roman" panose="02020603050405020304" pitchFamily="18" charset="0"/>
        </a:defRPr>
      </a:pPr>
      <a:endParaRPr lang="zh-TW"/>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TW"/>
  <c:roundedCorners val="0"/>
  <c:style val="2"/>
  <c:chart>
    <c:autoTitleDeleted val="1"/>
    <c:plotArea>
      <c:layout>
        <c:manualLayout>
          <c:layoutTarget val="inner"/>
          <c:xMode val="edge"/>
          <c:yMode val="edge"/>
          <c:x val="2.7829400000000001E-2"/>
          <c:y val="0.15554699999999999"/>
          <c:w val="0.967171"/>
          <c:h val="0.70738599999999996"/>
        </c:manualLayout>
      </c:layout>
      <c:barChart>
        <c:barDir val="col"/>
        <c:grouping val="clustered"/>
        <c:varyColors val="0"/>
        <c:dLbls>
          <c:showLegendKey val="0"/>
          <c:showVal val="0"/>
          <c:showCatName val="0"/>
          <c:showSerName val="0"/>
          <c:showPercent val="0"/>
          <c:showBubbleSize val="0"/>
        </c:dLbls>
        <c:gapWidth val="100"/>
        <c:overlap val="-25"/>
        <c:axId val="597890000"/>
        <c:axId val="597890560"/>
      </c:barChart>
      <c:catAx>
        <c:axId val="597890000"/>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000" b="0" i="0" u="none" strike="noStrike">
                <a:solidFill>
                  <a:srgbClr val="000000"/>
                </a:solidFill>
                <a:latin typeface="Arial"/>
              </a:defRPr>
            </a:pPr>
            <a:endParaRPr lang="zh-TW"/>
          </a:p>
        </c:txPr>
        <c:crossAx val="597890560"/>
        <c:crosses val="autoZero"/>
        <c:auto val="1"/>
        <c:lblAlgn val="ctr"/>
        <c:lblOffset val="100"/>
        <c:noMultiLvlLbl val="1"/>
      </c:catAx>
      <c:valAx>
        <c:axId val="597890560"/>
        <c:scaling>
          <c:orientation val="minMax"/>
        </c:scaling>
        <c:delete val="0"/>
        <c:axPos val="l"/>
        <c:numFmt formatCode="#,##0&quot; &quot;"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Arial"/>
              </a:defRPr>
            </a:pPr>
            <a:endParaRPr lang="zh-TW"/>
          </a:p>
        </c:txPr>
        <c:crossAx val="597890000"/>
        <c:crosses val="autoZero"/>
        <c:crossBetween val="between"/>
        <c:majorUnit val="100"/>
        <c:minorUnit val="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0892594942683043"/>
          <c:y val="0.31490869521451292"/>
          <c:w val="0.61330802379267779"/>
          <c:h val="0.52322367909641043"/>
        </c:manualLayout>
      </c:layout>
      <c:barChart>
        <c:barDir val="col"/>
        <c:grouping val="clustered"/>
        <c:varyColors val="0"/>
        <c:ser>
          <c:idx val="0"/>
          <c:order val="0"/>
          <c:tx>
            <c:strRef>
              <c:f>工作表1!$A$2</c:f>
              <c:strCache>
                <c:ptCount val="1"/>
                <c:pt idx="0">
                  <c:v>合併本期淨利</c:v>
                </c:pt>
              </c:strCache>
            </c:strRef>
          </c:tx>
          <c:spPr>
            <a:solidFill>
              <a:schemeClr val="accent2">
                <a:lumMod val="75000"/>
              </a:schemeClr>
            </a:solidFill>
          </c:spPr>
          <c:invertIfNegative val="0"/>
          <c:dLbls>
            <c:dLbl>
              <c:idx val="0"/>
              <c:layout>
                <c:manualLayout>
                  <c:x val="0"/>
                  <c:y val="-1.400031966506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79-4BE2-883A-DC785712E1E4}"/>
                </c:ext>
              </c:extLst>
            </c:dLbl>
            <c:dLbl>
              <c:idx val="1"/>
              <c:layout>
                <c:manualLayout>
                  <c:x val="-3.1453532885145838E-3"/>
                  <c:y val="-8.161200670647206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79-4BE2-883A-DC785712E1E4}"/>
                </c:ext>
              </c:extLst>
            </c:dLbl>
            <c:dLbl>
              <c:idx val="2"/>
              <c:layout>
                <c:manualLayout>
                  <c:x val="-2.0344111508490042E-3"/>
                  <c:y val="-1.0627600661122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79-4BE2-883A-DC785712E1E4}"/>
                </c:ext>
              </c:extLst>
            </c:dLbl>
            <c:dLbl>
              <c:idx val="3"/>
              <c:layout>
                <c:manualLayout>
                  <c:x val="1.4803821829737695E-3"/>
                  <c:y val="3.48636967641299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79-4BE2-883A-DC785712E1E4}"/>
                </c:ext>
              </c:extLst>
            </c:dLbl>
            <c:dLbl>
              <c:idx val="4"/>
              <c:layout>
                <c:manualLayout>
                  <c:x val="-3.3299422110816281E-3"/>
                  <c:y val="-2.29083676119396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79-4BE2-883A-DC785712E1E4}"/>
                </c:ext>
              </c:extLst>
            </c:dLbl>
            <c:spPr>
              <a:noFill/>
              <a:ln>
                <a:noFill/>
              </a:ln>
              <a:effectLst/>
            </c:spPr>
            <c:txPr>
              <a:bodyPr/>
              <a:lstStyle/>
              <a:p>
                <a:pPr>
                  <a:defRPr sz="800">
                    <a:solidFill>
                      <a:schemeClr val="tx1"/>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工作表1!$B$1:$F$1</c:f>
              <c:strCache>
                <c:ptCount val="5"/>
                <c:pt idx="0">
                  <c:v>2021</c:v>
                </c:pt>
                <c:pt idx="1">
                  <c:v>2022</c:v>
                </c:pt>
                <c:pt idx="2">
                  <c:v>2023</c:v>
                </c:pt>
                <c:pt idx="3">
                  <c:v>2023H1*</c:v>
                </c:pt>
                <c:pt idx="4">
                  <c:v>2024H1**</c:v>
                </c:pt>
              </c:strCache>
            </c:strRef>
          </c:cat>
          <c:val>
            <c:numRef>
              <c:f>工作表1!$B$2:$F$2</c:f>
              <c:numCache>
                <c:formatCode>#,##0_ </c:formatCode>
                <c:ptCount val="5"/>
                <c:pt idx="0">
                  <c:v>451</c:v>
                </c:pt>
                <c:pt idx="1">
                  <c:v>2071</c:v>
                </c:pt>
                <c:pt idx="2">
                  <c:v>649</c:v>
                </c:pt>
                <c:pt idx="3">
                  <c:v>258</c:v>
                </c:pt>
                <c:pt idx="4">
                  <c:v>303</c:v>
                </c:pt>
              </c:numCache>
            </c:numRef>
          </c:val>
          <c:extLst>
            <c:ext xmlns:c16="http://schemas.microsoft.com/office/drawing/2014/chart" uri="{C3380CC4-5D6E-409C-BE32-E72D297353CC}">
              <c16:uniqueId val="{00000005-BF79-4BE2-883A-DC785712E1E4}"/>
            </c:ext>
          </c:extLst>
        </c:ser>
        <c:dLbls>
          <c:showLegendKey val="0"/>
          <c:showVal val="1"/>
          <c:showCatName val="0"/>
          <c:showSerName val="0"/>
          <c:showPercent val="0"/>
          <c:showBubbleSize val="0"/>
        </c:dLbls>
        <c:gapWidth val="150"/>
        <c:overlap val="-25"/>
        <c:axId val="523656048"/>
        <c:axId val="523656608"/>
      </c:barChart>
      <c:catAx>
        <c:axId val="523656048"/>
        <c:scaling>
          <c:orientation val="minMax"/>
        </c:scaling>
        <c:delete val="0"/>
        <c:axPos val="b"/>
        <c:numFmt formatCode="General" sourceLinked="1"/>
        <c:majorTickMark val="none"/>
        <c:minorTickMark val="none"/>
        <c:tickLblPos val="nextTo"/>
        <c:txPr>
          <a:bodyPr/>
          <a:lstStyle/>
          <a:p>
            <a:pPr>
              <a:defRPr>
                <a:latin typeface="Arial" pitchFamily="34" charset="0"/>
                <a:cs typeface="Arial" pitchFamily="34" charset="0"/>
              </a:defRPr>
            </a:pPr>
            <a:endParaRPr lang="zh-TW"/>
          </a:p>
        </c:txPr>
        <c:crossAx val="523656608"/>
        <c:crosses val="autoZero"/>
        <c:auto val="1"/>
        <c:lblAlgn val="ctr"/>
        <c:lblOffset val="100"/>
        <c:noMultiLvlLbl val="0"/>
      </c:catAx>
      <c:valAx>
        <c:axId val="523656608"/>
        <c:scaling>
          <c:orientation val="minMax"/>
        </c:scaling>
        <c:delete val="1"/>
        <c:axPos val="l"/>
        <c:numFmt formatCode="#,##0_ " sourceLinked="1"/>
        <c:majorTickMark val="none"/>
        <c:minorTickMark val="none"/>
        <c:tickLblPos val="nextTo"/>
        <c:crossAx val="523656048"/>
        <c:crosses val="autoZero"/>
        <c:crossBetween val="between"/>
      </c:valAx>
    </c:plotArea>
    <c:legend>
      <c:legendPos val="t"/>
      <c:layout>
        <c:manualLayout>
          <c:xMode val="edge"/>
          <c:yMode val="edge"/>
          <c:x val="0.42903185207714978"/>
          <c:y val="0.1040188681764046"/>
          <c:w val="0.16796700473009113"/>
          <c:h val="8.8324251502083048E-2"/>
        </c:manualLayout>
      </c:layout>
      <c:overlay val="0"/>
      <c:txPr>
        <a:bodyPr/>
        <a:lstStyle/>
        <a:p>
          <a:pPr>
            <a:defRPr sz="1200"/>
          </a:pPr>
          <a:endParaRPr lang="zh-TW"/>
        </a:p>
      </c:txPr>
    </c:legend>
    <c:plotVisOnly val="1"/>
    <c:dispBlanksAs val="gap"/>
    <c:showDLblsOverMax val="0"/>
  </c:chart>
  <c:txPr>
    <a:bodyPr/>
    <a:lstStyle/>
    <a:p>
      <a:pPr>
        <a:defRPr sz="1000">
          <a:latin typeface="Arial" pitchFamily="34" charset="0"/>
          <a:cs typeface="Arial" pitchFamily="34" charset="0"/>
        </a:defRPr>
      </a:pPr>
      <a:endParaRPr lang="zh-TW"/>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50529" cy="499033"/>
          </a:xfrm>
          <a:prstGeom prst="rect">
            <a:avLst/>
          </a:prstGeom>
        </p:spPr>
        <p:txBody>
          <a:bodyPr vert="horz" lIns="91550" tIns="45775" rIns="91550" bIns="45775" rtlCol="0"/>
          <a:lstStyle>
            <a:lvl1pPr algn="l">
              <a:defRPr sz="1200"/>
            </a:lvl1pPr>
          </a:lstStyle>
          <a:p>
            <a:endParaRPr lang="zh-TW" altLang="en-US"/>
          </a:p>
        </p:txBody>
      </p:sp>
      <p:sp>
        <p:nvSpPr>
          <p:cNvPr id="3" name="日期版面配置區 2"/>
          <p:cNvSpPr>
            <a:spLocks noGrp="1"/>
          </p:cNvSpPr>
          <p:nvPr>
            <p:ph type="dt" sz="quarter" idx="1"/>
          </p:nvPr>
        </p:nvSpPr>
        <p:spPr>
          <a:xfrm>
            <a:off x="3855082" y="0"/>
            <a:ext cx="2950529" cy="499033"/>
          </a:xfrm>
          <a:prstGeom prst="rect">
            <a:avLst/>
          </a:prstGeom>
        </p:spPr>
        <p:txBody>
          <a:bodyPr vert="horz" lIns="91550" tIns="45775" rIns="91550" bIns="45775" rtlCol="0"/>
          <a:lstStyle>
            <a:lvl1pPr algn="r">
              <a:defRPr sz="1200"/>
            </a:lvl1pPr>
          </a:lstStyle>
          <a:p>
            <a:fld id="{A4B2A276-07AF-484C-A8BD-0E960372BCE9}" type="datetimeFigureOut">
              <a:rPr lang="zh-TW" altLang="en-US" smtClean="0"/>
              <a:t>2024/9/13</a:t>
            </a:fld>
            <a:endParaRPr lang="zh-TW" altLang="en-US"/>
          </a:p>
        </p:txBody>
      </p:sp>
      <p:sp>
        <p:nvSpPr>
          <p:cNvPr id="4" name="頁尾版面配置區 3"/>
          <p:cNvSpPr>
            <a:spLocks noGrp="1"/>
          </p:cNvSpPr>
          <p:nvPr>
            <p:ph type="ftr" sz="quarter" idx="2"/>
          </p:nvPr>
        </p:nvSpPr>
        <p:spPr>
          <a:xfrm>
            <a:off x="0" y="9440306"/>
            <a:ext cx="2950529" cy="499033"/>
          </a:xfrm>
          <a:prstGeom prst="rect">
            <a:avLst/>
          </a:prstGeom>
        </p:spPr>
        <p:txBody>
          <a:bodyPr vert="horz" lIns="91550" tIns="45775" rIns="91550" bIns="45775"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5082" y="9440306"/>
            <a:ext cx="2950529" cy="499033"/>
          </a:xfrm>
          <a:prstGeom prst="rect">
            <a:avLst/>
          </a:prstGeom>
        </p:spPr>
        <p:txBody>
          <a:bodyPr vert="horz" lIns="91550" tIns="45775" rIns="91550" bIns="45775" rtlCol="0" anchor="b"/>
          <a:lstStyle>
            <a:lvl1pPr algn="r">
              <a:defRPr sz="1200"/>
            </a:lvl1pPr>
          </a:lstStyle>
          <a:p>
            <a:fld id="{A3FFBC87-2FD0-4D5D-AE6F-12FBE3E01D38}" type="slidenum">
              <a:rPr lang="zh-TW" altLang="en-US" smtClean="0"/>
              <a:t>‹#›</a:t>
            </a:fld>
            <a:endParaRPr lang="zh-TW" altLang="en-US"/>
          </a:p>
        </p:txBody>
      </p:sp>
    </p:spTree>
    <p:extLst>
      <p:ext uri="{BB962C8B-B14F-4D97-AF65-F5344CB8AC3E}">
        <p14:creationId xmlns:p14="http://schemas.microsoft.com/office/powerpoint/2010/main" val="1052984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xfrm>
            <a:off x="92075" y="746125"/>
            <a:ext cx="6623050" cy="3725863"/>
          </a:xfrm>
          <a:prstGeom prst="rect">
            <a:avLst/>
          </a:prstGeom>
        </p:spPr>
        <p:txBody>
          <a:bodyPr lIns="91550" tIns="45775" rIns="91550" bIns="45775"/>
          <a:lstStyle/>
          <a:p>
            <a:endParaRPr/>
          </a:p>
        </p:txBody>
      </p:sp>
      <p:sp>
        <p:nvSpPr>
          <p:cNvPr id="442" name="Shape 442"/>
          <p:cNvSpPr>
            <a:spLocks noGrp="1"/>
          </p:cNvSpPr>
          <p:nvPr>
            <p:ph type="body" sz="quarter" idx="1"/>
          </p:nvPr>
        </p:nvSpPr>
        <p:spPr>
          <a:xfrm>
            <a:off x="907627" y="4721186"/>
            <a:ext cx="4991947" cy="4472702"/>
          </a:xfrm>
          <a:prstGeom prst="rect">
            <a:avLst/>
          </a:prstGeom>
        </p:spPr>
        <p:txBody>
          <a:bodyPr lIns="91550" tIns="45775" rIns="91550" bIns="45775"/>
          <a:lstStyle/>
          <a:p>
            <a:endParaRPr/>
          </a:p>
        </p:txBody>
      </p:sp>
    </p:spTree>
    <p:extLst>
      <p:ext uri="{BB962C8B-B14F-4D97-AF65-F5344CB8AC3E}">
        <p14:creationId xmlns:p14="http://schemas.microsoft.com/office/powerpoint/2010/main" val="148096702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400" b="1" dirty="0"/>
              <a:t>各位股東媒體記者大家午安</a:t>
            </a:r>
            <a:r>
              <a:rPr kumimoji="1" lang="en-US" altLang="zh-TW" sz="1400" b="1" dirty="0"/>
              <a:t>, </a:t>
            </a:r>
            <a:r>
              <a:rPr kumimoji="1" lang="zh-TW" altLang="en-US" sz="1400" b="1" dirty="0"/>
              <a:t>歡迎大家蒞臨新光紡織公司的法說會</a:t>
            </a:r>
            <a:r>
              <a:rPr kumimoji="1" lang="en-US" altLang="zh-TW" sz="1400" b="1" dirty="0"/>
              <a:t>.</a:t>
            </a:r>
          </a:p>
          <a:p>
            <a:endParaRPr kumimoji="1" lang="en-US" altLang="zh-TW" sz="1400" b="1" dirty="0"/>
          </a:p>
          <a:p>
            <a:r>
              <a:rPr kumimoji="1" lang="en-US" altLang="zh-TW" sz="1400" b="1" dirty="0"/>
              <a:t>2024</a:t>
            </a:r>
            <a:r>
              <a:rPr kumimoji="1" lang="zh-TW" altLang="en-US" sz="1400" b="1" dirty="0"/>
              <a:t>年法說會 開始</a:t>
            </a:r>
            <a:endParaRPr kumimoji="1" lang="en-US" altLang="zh-TW" sz="1400" b="1" dirty="0"/>
          </a:p>
          <a:p>
            <a:endParaRPr kumimoji="1" lang="zh-TW" altLang="en-US" sz="1400" b="1" dirty="0"/>
          </a:p>
        </p:txBody>
      </p:sp>
    </p:spTree>
    <p:extLst>
      <p:ext uri="{BB962C8B-B14F-4D97-AF65-F5344CB8AC3E}">
        <p14:creationId xmlns:p14="http://schemas.microsoft.com/office/powerpoint/2010/main" val="3042543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08573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b="1"/>
              <a:t>為台灣複合式精品店，產品品項包含男裝、女裝、時尚配件及生活用品。</a:t>
            </a:r>
          </a:p>
          <a:p>
            <a:endParaRPr kumimoji="1" lang="zh-TW" altLang="en-US"/>
          </a:p>
        </p:txBody>
      </p:sp>
    </p:spTree>
    <p:extLst>
      <p:ext uri="{BB962C8B-B14F-4D97-AF65-F5344CB8AC3E}">
        <p14:creationId xmlns:p14="http://schemas.microsoft.com/office/powerpoint/2010/main" val="1386673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ARTIFACTS </a:t>
            </a:r>
            <a:r>
              <a:rPr lang="zh-TW" altLang="en-US" b="1" dirty="0"/>
              <a:t>目前我們總共有</a:t>
            </a:r>
            <a:r>
              <a:rPr lang="en-US" altLang="zh-TW" b="1" dirty="0"/>
              <a:t>5</a:t>
            </a:r>
            <a:r>
              <a:rPr lang="zh-TW" altLang="en-US" b="1" dirty="0"/>
              <a:t>個門市 </a:t>
            </a:r>
            <a:r>
              <a:rPr lang="en-US" altLang="zh-TW" b="1" dirty="0"/>
              <a:t>, </a:t>
            </a:r>
          </a:p>
          <a:p>
            <a:r>
              <a:rPr lang="zh-TW" altLang="en-US" b="1" dirty="0"/>
              <a:t>每個門市都具有不同的特色，都非常非常的獨特。</a:t>
            </a:r>
          </a:p>
          <a:p>
            <a:endParaRPr lang="zh-TW" altLang="en-US" dirty="0"/>
          </a:p>
        </p:txBody>
      </p:sp>
    </p:spTree>
    <p:extLst>
      <p:ext uri="{BB962C8B-B14F-4D97-AF65-F5344CB8AC3E}">
        <p14:creationId xmlns:p14="http://schemas.microsoft.com/office/powerpoint/2010/main" val="215413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314365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以「藝廊」為空間概念，店內陳設世界各國的精品，除品牌直營外還有時尚珠寶、國際知名設計師品牌等</a:t>
            </a:r>
            <a:r>
              <a:rPr lang="en-US" altLang="zh-TW" b="1" dirty="0"/>
              <a:t>.</a:t>
            </a:r>
            <a:r>
              <a:rPr lang="zh-TW" altLang="en-US" b="1" dirty="0"/>
              <a:t>也有許多藝術收藏珍品。</a:t>
            </a:r>
            <a:endParaRPr lang="en-US" altLang="zh-TW" b="1" dirty="0"/>
          </a:p>
          <a:p>
            <a:endParaRPr lang="en-US" altLang="zh-TW" b="1" dirty="0"/>
          </a:p>
          <a:p>
            <a:r>
              <a:rPr lang="zh-TW" altLang="en-US" b="1" dirty="0"/>
              <a:t>目前</a:t>
            </a:r>
            <a:r>
              <a:rPr lang="en-US" altLang="zh-TW" b="1" dirty="0"/>
              <a:t>Art </a:t>
            </a:r>
            <a:r>
              <a:rPr lang="en-US" altLang="zh-TW" b="1" dirty="0" err="1"/>
              <a:t>haus</a:t>
            </a:r>
            <a:r>
              <a:rPr lang="zh-TW" altLang="en-US" b="1" dirty="0"/>
              <a:t>有</a:t>
            </a:r>
            <a:r>
              <a:rPr lang="en-US" altLang="zh-TW" b="1" dirty="0"/>
              <a:t>5</a:t>
            </a:r>
            <a:r>
              <a:rPr lang="zh-TW" altLang="en-US" b="1" dirty="0"/>
              <a:t>個店</a:t>
            </a:r>
          </a:p>
          <a:p>
            <a:endParaRPr lang="zh-TW" altLang="en-US" dirty="0"/>
          </a:p>
        </p:txBody>
      </p:sp>
    </p:spTree>
    <p:extLst>
      <p:ext uri="{BB962C8B-B14F-4D97-AF65-F5344CB8AC3E}">
        <p14:creationId xmlns:p14="http://schemas.microsoft.com/office/powerpoint/2010/main" val="427756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第三個品牌是</a:t>
            </a:r>
            <a:r>
              <a:rPr lang="en-US" altLang="zh-TW" b="1" dirty="0" err="1"/>
              <a:t>Asport</a:t>
            </a:r>
            <a:r>
              <a:rPr lang="en-US" altLang="zh-TW" b="1" dirty="0"/>
              <a:t> </a:t>
            </a:r>
            <a:endParaRPr lang="zh-TW" altLang="en-US" b="1" dirty="0"/>
          </a:p>
        </p:txBody>
      </p:sp>
    </p:spTree>
    <p:extLst>
      <p:ext uri="{BB962C8B-B14F-4D97-AF65-F5344CB8AC3E}">
        <p14:creationId xmlns:p14="http://schemas.microsoft.com/office/powerpoint/2010/main" val="3171595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因為疫情關係 很多人居家工作 對於舒適、輕鬆、自在、時尚運動精品的需求更大</a:t>
            </a:r>
            <a:r>
              <a:rPr lang="en-US" altLang="zh-TW" b="1" dirty="0"/>
              <a:t>.</a:t>
            </a:r>
          </a:p>
          <a:p>
            <a:endParaRPr lang="en-US" altLang="zh-TW" b="1" dirty="0"/>
          </a:p>
          <a:p>
            <a:r>
              <a:rPr lang="en-US" altLang="zh-TW" b="1" dirty="0" err="1"/>
              <a:t>Asport</a:t>
            </a:r>
            <a:r>
              <a:rPr lang="zh-TW" altLang="en-US" b="1" dirty="0"/>
              <a:t>創造運動精品的慢時尚。</a:t>
            </a:r>
          </a:p>
        </p:txBody>
      </p:sp>
    </p:spTree>
    <p:extLst>
      <p:ext uri="{BB962C8B-B14F-4D97-AF65-F5344CB8AC3E}">
        <p14:creationId xmlns:p14="http://schemas.microsoft.com/office/powerpoint/2010/main" val="4245758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這個品牌我們有七個店</a:t>
            </a:r>
            <a:r>
              <a:rPr lang="en-US" altLang="zh-TW" b="1" dirty="0"/>
              <a:t>, </a:t>
            </a:r>
            <a:r>
              <a:rPr lang="zh-TW" altLang="en-US" b="1" dirty="0"/>
              <a:t>這是</a:t>
            </a:r>
            <a:r>
              <a:rPr lang="en-US" altLang="zh-TW" b="1" dirty="0" err="1"/>
              <a:t>Asport</a:t>
            </a:r>
            <a:r>
              <a:rPr lang="zh-TW" altLang="en-US" b="1" dirty="0"/>
              <a:t>門市的照片</a:t>
            </a:r>
            <a:r>
              <a:rPr lang="en-US" altLang="zh-TW" b="1" dirty="0"/>
              <a:t>.</a:t>
            </a:r>
          </a:p>
        </p:txBody>
      </p:sp>
    </p:spTree>
    <p:extLst>
      <p:ext uri="{BB962C8B-B14F-4D97-AF65-F5344CB8AC3E}">
        <p14:creationId xmlns:p14="http://schemas.microsoft.com/office/powerpoint/2010/main" val="2955932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642236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a:t>品牌與產品多樣化 對於喜歡高爾夫球專業服飾的顧客可以解決時間上的痛點</a:t>
            </a:r>
            <a:r>
              <a:rPr lang="en-US" altLang="zh-TW" b="1"/>
              <a:t>.</a:t>
            </a:r>
          </a:p>
          <a:p>
            <a:endParaRPr lang="en-US" altLang="zh-TW" b="1"/>
          </a:p>
          <a:p>
            <a:r>
              <a:rPr lang="zh-TW" altLang="en-US" b="1"/>
              <a:t>提供</a:t>
            </a:r>
            <a:r>
              <a:rPr lang="en-US" altLang="zh-TW" b="1"/>
              <a:t>one stop shop</a:t>
            </a:r>
            <a:r>
              <a:rPr lang="zh-TW" altLang="en-US" b="1"/>
              <a:t>服務 滿足顧客在同一個店內做複合式的穿搭和多品牌多款式的選擇。 </a:t>
            </a:r>
          </a:p>
        </p:txBody>
      </p:sp>
    </p:spTree>
    <p:extLst>
      <p:ext uri="{BB962C8B-B14F-4D97-AF65-F5344CB8AC3E}">
        <p14:creationId xmlns:p14="http://schemas.microsoft.com/office/powerpoint/2010/main" val="3222405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en-US" altLang="zh-TW"/>
          </a:p>
          <a:p>
            <a:endParaRPr kumimoji="1" lang="zh-TW" altLang="en-US"/>
          </a:p>
        </p:txBody>
      </p:sp>
    </p:spTree>
    <p:extLst>
      <p:ext uri="{BB962C8B-B14F-4D97-AF65-F5344CB8AC3E}">
        <p14:creationId xmlns:p14="http://schemas.microsoft.com/office/powerpoint/2010/main" val="288466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這個是門市的照片。</a:t>
            </a:r>
          </a:p>
        </p:txBody>
      </p:sp>
    </p:spTree>
    <p:extLst>
      <p:ext uri="{BB962C8B-B14F-4D97-AF65-F5344CB8AC3E}">
        <p14:creationId xmlns:p14="http://schemas.microsoft.com/office/powerpoint/2010/main" val="3941594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接下來最後一個品牌是團體制服</a:t>
            </a:r>
          </a:p>
        </p:txBody>
      </p:sp>
    </p:spTree>
    <p:extLst>
      <p:ext uri="{BB962C8B-B14F-4D97-AF65-F5344CB8AC3E}">
        <p14:creationId xmlns:p14="http://schemas.microsoft.com/office/powerpoint/2010/main" val="552190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有最專業的紡織技術從面料、衣服款式設計、生產製造 、一條龍的設備、客制化的服務</a:t>
            </a:r>
            <a:r>
              <a:rPr lang="en-US" altLang="zh-TW" b="1" dirty="0"/>
              <a:t>,</a:t>
            </a:r>
          </a:p>
          <a:p>
            <a:endParaRPr lang="en-US" altLang="zh-TW" b="1" dirty="0"/>
          </a:p>
          <a:p>
            <a:r>
              <a:rPr lang="zh-TW" altLang="en-US" b="1" dirty="0"/>
              <a:t>滿足客戶的需求永續經營的理念，創造出市場好口碑。</a:t>
            </a:r>
          </a:p>
          <a:p>
            <a:endParaRPr lang="zh-TW" altLang="en-US" dirty="0"/>
          </a:p>
        </p:txBody>
      </p:sp>
    </p:spTree>
    <p:extLst>
      <p:ext uri="{BB962C8B-B14F-4D97-AF65-F5344CB8AC3E}">
        <p14:creationId xmlns:p14="http://schemas.microsoft.com/office/powerpoint/2010/main" val="2676573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743435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39210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a:t>接下來做營運概況的介紹</a:t>
            </a:r>
            <a:r>
              <a:rPr lang="en-US" altLang="zh-TW" b="1"/>
              <a:t>:</a:t>
            </a:r>
          </a:p>
          <a:p>
            <a:endParaRPr lang="zh-TW" altLang="en-US"/>
          </a:p>
        </p:txBody>
      </p:sp>
    </p:spTree>
    <p:extLst>
      <p:ext uri="{BB962C8B-B14F-4D97-AF65-F5344CB8AC3E}">
        <p14:creationId xmlns:p14="http://schemas.microsoft.com/office/powerpoint/2010/main" val="1262818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b="1" dirty="0"/>
          </a:p>
        </p:txBody>
      </p:sp>
    </p:spTree>
    <p:extLst>
      <p:ext uri="{BB962C8B-B14F-4D97-AF65-F5344CB8AC3E}">
        <p14:creationId xmlns:p14="http://schemas.microsoft.com/office/powerpoint/2010/main" val="345198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b="1" dirty="0"/>
          </a:p>
        </p:txBody>
      </p:sp>
    </p:spTree>
    <p:extLst>
      <p:ext uri="{BB962C8B-B14F-4D97-AF65-F5344CB8AC3E}">
        <p14:creationId xmlns:p14="http://schemas.microsoft.com/office/powerpoint/2010/main" val="2005445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以上報告完畢謝謝大家。   接下來我們進行</a:t>
            </a:r>
            <a:r>
              <a:rPr lang="en-US" altLang="zh-TW" b="1" dirty="0"/>
              <a:t>Q&amp;A</a:t>
            </a:r>
          </a:p>
          <a:p>
            <a:endParaRPr lang="zh-TW" altLang="en-US" dirty="0"/>
          </a:p>
        </p:txBody>
      </p:sp>
    </p:spTree>
    <p:extLst>
      <p:ext uri="{BB962C8B-B14F-4D97-AF65-F5344CB8AC3E}">
        <p14:creationId xmlns:p14="http://schemas.microsoft.com/office/powerpoint/2010/main" val="2053820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 </a:t>
            </a:r>
            <a:r>
              <a:rPr lang="zh-TW" altLang="en-US" b="1"/>
              <a:t>於台北市成立棉花紡織廠</a:t>
            </a:r>
            <a:r>
              <a:rPr lang="en-US" altLang="zh-TW" b="1"/>
              <a:t>, </a:t>
            </a:r>
            <a:r>
              <a:rPr lang="zh-TW" altLang="en-US" b="1"/>
              <a:t>從事紡織產品生產與銷售</a:t>
            </a:r>
            <a:r>
              <a:rPr lang="en-US" altLang="zh-TW" b="1"/>
              <a:t>.</a:t>
            </a:r>
          </a:p>
          <a:p>
            <a:endParaRPr lang="en-US" altLang="zh-TW" b="1"/>
          </a:p>
          <a:p>
            <a:r>
              <a:rPr lang="zh-TW" altLang="en-US" b="1"/>
              <a:t> 引進彈性包覆紗設備</a:t>
            </a:r>
            <a:r>
              <a:rPr lang="en-US" altLang="zh-TW" b="1"/>
              <a:t>, </a:t>
            </a:r>
            <a:r>
              <a:rPr lang="zh-TW" altLang="en-US" b="1"/>
              <a:t>於桃園大溪設立生產部門</a:t>
            </a:r>
            <a:r>
              <a:rPr lang="en-US" altLang="zh-TW" b="1"/>
              <a:t>.</a:t>
            </a:r>
            <a:endParaRPr lang="zh-TW" altLang="en-US" b="1"/>
          </a:p>
          <a:p>
            <a:endParaRPr lang="en-US" altLang="zh-TW" b="1"/>
          </a:p>
          <a:p>
            <a:endParaRPr lang="en-US" altLang="zh-TW" b="1"/>
          </a:p>
          <a:p>
            <a:endParaRPr lang="en-US" altLang="zh-TW" b="1"/>
          </a:p>
          <a:p>
            <a:endParaRPr lang="zh-TW" altLang="en-US" b="1"/>
          </a:p>
          <a:p>
            <a:endParaRPr lang="zh-TW" altLang="en-US"/>
          </a:p>
        </p:txBody>
      </p:sp>
    </p:spTree>
    <p:extLst>
      <p:ext uri="{BB962C8B-B14F-4D97-AF65-F5344CB8AC3E}">
        <p14:creationId xmlns:p14="http://schemas.microsoft.com/office/powerpoint/2010/main" val="2029493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600" b="1" dirty="0"/>
              <a:t>這是行銷部門大概主要的客人，遍及世界各地知名的品牌</a:t>
            </a:r>
          </a:p>
          <a:p>
            <a:endParaRPr lang="zh-TW" altLang="en-US" dirty="0"/>
          </a:p>
        </p:txBody>
      </p:sp>
    </p:spTree>
    <p:extLst>
      <p:ext uri="{BB962C8B-B14F-4D97-AF65-F5344CB8AC3E}">
        <p14:creationId xmlns:p14="http://schemas.microsoft.com/office/powerpoint/2010/main" val="2045229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往年我們也都參加世界一年一度的大事，</a:t>
            </a:r>
            <a:r>
              <a:rPr lang="en-US" altLang="zh-TW" b="1" dirty="0"/>
              <a:t>Paris P V</a:t>
            </a:r>
            <a:r>
              <a:rPr lang="zh-TW" altLang="en-US" b="1" dirty="0"/>
              <a:t>展是我們的重頭戲。</a:t>
            </a:r>
            <a:r>
              <a:rPr lang="zh-TW" altLang="en-US" b="1" baseline="0" dirty="0"/>
              <a:t> </a:t>
            </a:r>
            <a:endParaRPr lang="en-US" altLang="zh-TW" b="1" baseline="0" dirty="0"/>
          </a:p>
        </p:txBody>
      </p:sp>
    </p:spTree>
    <p:extLst>
      <p:ext uri="{BB962C8B-B14F-4D97-AF65-F5344CB8AC3E}">
        <p14:creationId xmlns:p14="http://schemas.microsoft.com/office/powerpoint/2010/main" val="1982504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往年我們也都參加世界一年一度的大事，</a:t>
            </a:r>
            <a:r>
              <a:rPr lang="en-US" altLang="zh-TW" b="1" dirty="0"/>
              <a:t>Paris P V</a:t>
            </a:r>
            <a:r>
              <a:rPr lang="zh-TW" altLang="en-US" b="1" dirty="0"/>
              <a:t>展是我們的重頭戲。</a:t>
            </a:r>
            <a:r>
              <a:rPr lang="zh-TW" altLang="en-US" b="1" baseline="0" dirty="0"/>
              <a:t> </a:t>
            </a:r>
            <a:endParaRPr lang="en-US" altLang="zh-TW" b="1" baseline="0" dirty="0"/>
          </a:p>
        </p:txBody>
      </p:sp>
    </p:spTree>
    <p:extLst>
      <p:ext uri="{BB962C8B-B14F-4D97-AF65-F5344CB8AC3E}">
        <p14:creationId xmlns:p14="http://schemas.microsoft.com/office/powerpoint/2010/main" val="349038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100" b="1" dirty="0"/>
              <a:t>新一季的開發業務部門採用線上數位行銷</a:t>
            </a:r>
            <a:r>
              <a:rPr lang="en-US" altLang="zh-TW" sz="1100" b="1" dirty="0"/>
              <a:t>, </a:t>
            </a:r>
            <a:r>
              <a:rPr lang="zh-TW" altLang="en-US" sz="1100" b="1" dirty="0"/>
              <a:t>以</a:t>
            </a:r>
            <a:r>
              <a:rPr lang="en-US" altLang="zh-TW" sz="1100" b="1" dirty="0"/>
              <a:t>WGSN FW25 </a:t>
            </a:r>
            <a:r>
              <a:rPr lang="zh-TW" altLang="en-US" sz="1100" b="1" dirty="0"/>
              <a:t>、</a:t>
            </a:r>
            <a:r>
              <a:rPr lang="en-US" altLang="zh-TW" sz="1100" b="1" dirty="0"/>
              <a:t>SS26</a:t>
            </a:r>
            <a:r>
              <a:rPr lang="zh-TW" altLang="en-US" sz="1100" b="1" dirty="0"/>
              <a:t>新一季的主題來發想</a:t>
            </a:r>
            <a:r>
              <a:rPr lang="en-US" altLang="zh-TW" sz="1100" b="1" dirty="0"/>
              <a:t>, </a:t>
            </a:r>
            <a:r>
              <a:rPr lang="zh-TW" altLang="en-US" sz="1100" b="1" dirty="0"/>
              <a:t>新光研發團隊以專業研發能力與各大品牌對新紗線的需求推出三大系列，分別是</a:t>
            </a:r>
            <a:r>
              <a:rPr lang="en-US" altLang="zh-TW" sz="1100" b="1" dirty="0"/>
              <a:t>…</a:t>
            </a:r>
            <a:endParaRPr lang="zh-TW" altLang="en-US" sz="1100" b="1" dirty="0"/>
          </a:p>
        </p:txBody>
      </p:sp>
    </p:spTree>
    <p:extLst>
      <p:ext uri="{BB962C8B-B14F-4D97-AF65-F5344CB8AC3E}">
        <p14:creationId xmlns:p14="http://schemas.microsoft.com/office/powerpoint/2010/main" val="73986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100" b="1" dirty="0"/>
              <a:t>新一季的開發業務部門採用線上數位行銷</a:t>
            </a:r>
            <a:r>
              <a:rPr lang="en-US" altLang="zh-TW" sz="1100" b="1" dirty="0"/>
              <a:t>, </a:t>
            </a:r>
            <a:r>
              <a:rPr lang="zh-TW" altLang="en-US" sz="1100" b="1" dirty="0"/>
              <a:t>以</a:t>
            </a:r>
            <a:r>
              <a:rPr lang="en-US" altLang="zh-TW" sz="1100" b="1" dirty="0"/>
              <a:t>WGSN FW25 </a:t>
            </a:r>
            <a:r>
              <a:rPr lang="zh-TW" altLang="en-US" sz="1100" b="1" dirty="0"/>
              <a:t>、</a:t>
            </a:r>
            <a:r>
              <a:rPr lang="en-US" altLang="zh-TW" sz="1100" b="1" dirty="0"/>
              <a:t>SS26</a:t>
            </a:r>
            <a:r>
              <a:rPr lang="zh-TW" altLang="en-US" sz="1100" b="1" dirty="0"/>
              <a:t>新一季的主題來發想</a:t>
            </a:r>
            <a:r>
              <a:rPr lang="en-US" altLang="zh-TW" sz="1100" b="1" dirty="0"/>
              <a:t>, </a:t>
            </a:r>
            <a:r>
              <a:rPr lang="zh-TW" altLang="en-US" sz="1100" b="1" dirty="0"/>
              <a:t>新光研發團隊以專業研發能力與各大品牌對新紗線的需求推出三大系列，分別是</a:t>
            </a:r>
            <a:r>
              <a:rPr lang="en-US" altLang="zh-TW" sz="1100" b="1" dirty="0"/>
              <a:t>…</a:t>
            </a:r>
            <a:endParaRPr lang="zh-TW" altLang="en-US" sz="1100" b="1" dirty="0"/>
          </a:p>
        </p:txBody>
      </p:sp>
    </p:spTree>
    <p:extLst>
      <p:ext uri="{BB962C8B-B14F-4D97-AF65-F5344CB8AC3E}">
        <p14:creationId xmlns:p14="http://schemas.microsoft.com/office/powerpoint/2010/main" val="116755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07907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8" name="Free PPT _ Click to add title"/>
          <p:cNvSpPr txBox="1">
            <a:spLocks noGrp="1"/>
          </p:cNvSpPr>
          <p:nvPr>
            <p:ph type="title" hasCustomPrompt="1"/>
          </p:nvPr>
        </p:nvSpPr>
        <p:spPr>
          <a:xfrm>
            <a:off x="0" y="0"/>
            <a:ext cx="9144000" cy="884466"/>
          </a:xfrm>
          <a:prstGeom prst="rect">
            <a:avLst/>
          </a:prstGeom>
        </p:spPr>
        <p:txBody>
          <a:bodyPr>
            <a:normAutofit/>
          </a:bodyPr>
          <a:lstStyle>
            <a:lvl1pPr algn="l">
              <a:defRPr>
                <a:solidFill>
                  <a:srgbClr val="404040"/>
                </a:solidFill>
              </a:defRPr>
            </a:lvl1pPr>
          </a:lstStyle>
          <a:p>
            <a:r>
              <a:t> Free PPT _ Click to add title</a:t>
            </a:r>
          </a:p>
        </p:txBody>
      </p:sp>
      <p:sp>
        <p:nvSpPr>
          <p:cNvPr id="19" name="Body Level One…"/>
          <p:cNvSpPr txBox="1">
            <a:spLocks noGrp="1"/>
          </p:cNvSpPr>
          <p:nvPr>
            <p:ph type="body" sz="quarter" idx="1"/>
          </p:nvPr>
        </p:nvSpPr>
        <p:spPr>
          <a:xfrm>
            <a:off x="395536" y="1131590"/>
            <a:ext cx="8496945" cy="460649"/>
          </a:xfrm>
          <a:prstGeom prst="rect">
            <a:avLst/>
          </a:prstGeom>
        </p:spPr>
        <p:txBody>
          <a:bodyPr anchor="ctr">
            <a:normAutofit/>
          </a:bodyPr>
          <a:lstStyle>
            <a:lvl1pPr marL="0" indent="0">
              <a:spcBef>
                <a:spcPts val="400"/>
              </a:spcBef>
              <a:buSzTx/>
              <a:buFontTx/>
              <a:buNone/>
              <a:defRPr sz="2000">
                <a:solidFill>
                  <a:srgbClr val="404040"/>
                </a:solidFill>
                <a:latin typeface="Arial"/>
                <a:ea typeface="Arial"/>
                <a:cs typeface="Arial"/>
                <a:sym typeface="Arial"/>
              </a:defRPr>
            </a:lvl1pPr>
            <a:lvl2pPr marL="661307" indent="-204107">
              <a:spcBef>
                <a:spcPts val="400"/>
              </a:spcBef>
              <a:buFontTx/>
              <a:defRPr sz="2000">
                <a:solidFill>
                  <a:srgbClr val="404040"/>
                </a:solidFill>
                <a:latin typeface="Arial"/>
                <a:ea typeface="Arial"/>
                <a:cs typeface="Arial"/>
                <a:sym typeface="Arial"/>
              </a:defRPr>
            </a:lvl2pPr>
            <a:lvl3pPr marL="1104900" indent="-190500">
              <a:spcBef>
                <a:spcPts val="400"/>
              </a:spcBef>
              <a:buFontTx/>
              <a:defRPr sz="2000">
                <a:solidFill>
                  <a:srgbClr val="404040"/>
                </a:solidFill>
                <a:latin typeface="Arial"/>
                <a:ea typeface="Arial"/>
                <a:cs typeface="Arial"/>
                <a:sym typeface="Arial"/>
              </a:defRPr>
            </a:lvl3pPr>
            <a:lvl4pPr marL="1600200" indent="-228600">
              <a:spcBef>
                <a:spcPts val="400"/>
              </a:spcBef>
              <a:buFontTx/>
              <a:defRPr sz="2000">
                <a:solidFill>
                  <a:srgbClr val="404040"/>
                </a:solidFill>
                <a:latin typeface="Arial"/>
                <a:ea typeface="Arial"/>
                <a:cs typeface="Arial"/>
                <a:sym typeface="Arial"/>
              </a:defRPr>
            </a:lvl4pPr>
            <a:lvl5pPr marL="2057400" indent="-228600">
              <a:spcBef>
                <a:spcPts val="400"/>
              </a:spcBef>
              <a:buFontTx/>
              <a:defRPr sz="2000">
                <a:solidFill>
                  <a:srgbClr val="40404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2051719" y="2067693"/>
            <a:ext cx="4896546" cy="648073"/>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102" name="Body Level One…"/>
          <p:cNvSpPr txBox="1">
            <a:spLocks noGrp="1"/>
          </p:cNvSpPr>
          <p:nvPr>
            <p:ph type="body" sz="half" idx="1"/>
          </p:nvPr>
        </p:nvSpPr>
        <p:spPr>
          <a:xfrm>
            <a:off x="457200" y="1200150"/>
            <a:ext cx="4038600" cy="3394075"/>
          </a:xfrm>
          <a:prstGeom prst="rect">
            <a:avLst/>
          </a:prstGeom>
        </p:spPr>
        <p:txBody>
          <a:bodyPr>
            <a:normAutofit/>
          </a:bodyPr>
          <a:lstStyle>
            <a:lvl1pPr>
              <a:spcBef>
                <a:spcPts val="600"/>
              </a:spcBef>
              <a:defRPr sz="2800">
                <a:latin typeface="+mn-lt"/>
                <a:ea typeface="+mn-ea"/>
                <a:cs typeface="+mn-cs"/>
                <a:sym typeface="Calibri"/>
              </a:defRPr>
            </a:lvl1pPr>
            <a:lvl2pPr marL="790575" indent="-333375">
              <a:spcBef>
                <a:spcPts val="600"/>
              </a:spcBef>
              <a:defRPr sz="2800">
                <a:latin typeface="+mn-lt"/>
                <a:ea typeface="+mn-ea"/>
                <a:cs typeface="+mn-cs"/>
                <a:sym typeface="Calibri"/>
              </a:defRPr>
            </a:lvl2pPr>
            <a:lvl3pPr marL="1234439" indent="-320039">
              <a:spcBef>
                <a:spcPts val="600"/>
              </a:spcBef>
              <a:defRPr sz="2800">
                <a:latin typeface="+mn-lt"/>
                <a:ea typeface="+mn-ea"/>
                <a:cs typeface="+mn-cs"/>
                <a:sym typeface="Calibri"/>
              </a:defRPr>
            </a:lvl3pPr>
            <a:lvl4pPr marL="1727200" indent="-355600">
              <a:spcBef>
                <a:spcPts val="600"/>
              </a:spcBef>
              <a:defRPr sz="2800">
                <a:latin typeface="+mn-lt"/>
                <a:ea typeface="+mn-ea"/>
                <a:cs typeface="+mn-cs"/>
                <a:sym typeface="Calibri"/>
              </a:defRPr>
            </a:lvl4pPr>
            <a:lvl5pPr marL="2184400" indent="-355600">
              <a:spcBef>
                <a:spcPts val="600"/>
              </a:spcBef>
              <a:defRPr sz="2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2051719" y="2067693"/>
            <a:ext cx="4896546" cy="648073"/>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111" name="Body Level One…"/>
          <p:cNvSpPr txBox="1">
            <a:spLocks noGrp="1"/>
          </p:cNvSpPr>
          <p:nvPr>
            <p:ph type="body" sz="quarter" idx="1"/>
          </p:nvPr>
        </p:nvSpPr>
        <p:spPr>
          <a:xfrm>
            <a:off x="457200" y="1150937"/>
            <a:ext cx="4040188" cy="481013"/>
          </a:xfrm>
          <a:prstGeom prst="rect">
            <a:avLst/>
          </a:prstGeom>
        </p:spPr>
        <p:txBody>
          <a:bodyPr anchor="b">
            <a:normAutofit/>
          </a:bodyPr>
          <a:lstStyle>
            <a:lvl1pPr marL="0" indent="0">
              <a:spcBef>
                <a:spcPts val="500"/>
              </a:spcBef>
              <a:buSzTx/>
              <a:buFontTx/>
              <a:buNone/>
              <a:defRPr sz="2400" b="1">
                <a:latin typeface="+mn-lt"/>
                <a:ea typeface="+mn-ea"/>
                <a:cs typeface="+mn-cs"/>
                <a:sym typeface="Calibri"/>
              </a:defRPr>
            </a:lvl1pPr>
            <a:lvl2pPr marL="0" indent="457200">
              <a:spcBef>
                <a:spcPts val="500"/>
              </a:spcBef>
              <a:buSzTx/>
              <a:buFontTx/>
              <a:buNone/>
              <a:defRPr sz="2400" b="1">
                <a:latin typeface="+mn-lt"/>
                <a:ea typeface="+mn-ea"/>
                <a:cs typeface="+mn-cs"/>
                <a:sym typeface="Calibri"/>
              </a:defRPr>
            </a:lvl2pPr>
            <a:lvl3pPr marL="0" indent="914400">
              <a:spcBef>
                <a:spcPts val="500"/>
              </a:spcBef>
              <a:buSzTx/>
              <a:buFontTx/>
              <a:buNone/>
              <a:defRPr sz="2400" b="1">
                <a:latin typeface="+mn-lt"/>
                <a:ea typeface="+mn-ea"/>
                <a:cs typeface="+mn-cs"/>
                <a:sym typeface="Calibri"/>
              </a:defRPr>
            </a:lvl3pPr>
            <a:lvl4pPr marL="0" indent="1371600">
              <a:spcBef>
                <a:spcPts val="500"/>
              </a:spcBef>
              <a:buSzTx/>
              <a:buFontTx/>
              <a:buNone/>
              <a:defRPr sz="2400" b="1">
                <a:latin typeface="+mn-lt"/>
                <a:ea typeface="+mn-ea"/>
                <a:cs typeface="+mn-cs"/>
                <a:sym typeface="Calibri"/>
              </a:defRPr>
            </a:lvl4pPr>
            <a:lvl5pPr marL="0" indent="1828800">
              <a:spcBef>
                <a:spcPts val="500"/>
              </a:spcBef>
              <a:buSzTx/>
              <a:buFontTx/>
              <a:buNone/>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2" name="Text Placeholder 4"/>
          <p:cNvSpPr>
            <a:spLocks noGrp="1"/>
          </p:cNvSpPr>
          <p:nvPr>
            <p:ph type="body" sz="quarter" idx="21"/>
          </p:nvPr>
        </p:nvSpPr>
        <p:spPr>
          <a:xfrm>
            <a:off x="4645025" y="1150937"/>
            <a:ext cx="4041775" cy="481013"/>
          </a:xfrm>
          <a:prstGeom prst="rect">
            <a:avLst/>
          </a:prstGeom>
        </p:spPr>
        <p:txBody>
          <a:bodyPr anchor="b">
            <a:normAutofit/>
          </a:bodyPr>
          <a:lstStyle/>
          <a:p>
            <a:pPr marL="0" indent="0">
              <a:spcBef>
                <a:spcPts val="500"/>
              </a:spcBef>
              <a:buSzTx/>
              <a:buFontTx/>
              <a:buNone/>
              <a:defRPr sz="2400" b="1">
                <a:latin typeface="+mn-lt"/>
                <a:ea typeface="+mn-ea"/>
                <a:cs typeface="+mn-cs"/>
                <a:sym typeface="Calibri"/>
              </a:defRPr>
            </a:pPr>
            <a:endParaRPr/>
          </a:p>
        </p:txBody>
      </p:sp>
      <p:sp>
        <p:nvSpPr>
          <p:cNvPr id="113"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2051719" y="2067693"/>
            <a:ext cx="4896546" cy="648073"/>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121"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457200" y="204788"/>
            <a:ext cx="3008314" cy="871538"/>
          </a:xfrm>
          <a:prstGeom prst="rect">
            <a:avLst/>
          </a:prstGeom>
        </p:spPr>
        <p:txBody>
          <a:bodyPr anchor="b">
            <a:normAutofit/>
          </a:bodyPr>
          <a:lstStyle>
            <a:lvl1pPr algn="l">
              <a:defRPr sz="2000">
                <a:latin typeface="+mj-lt"/>
                <a:ea typeface="+mj-ea"/>
                <a:cs typeface="+mj-cs"/>
                <a:sym typeface="Helvetica"/>
              </a:defRPr>
            </a:lvl1pPr>
          </a:lstStyle>
          <a:p>
            <a:r>
              <a:t>Title Text</a:t>
            </a:r>
          </a:p>
        </p:txBody>
      </p:sp>
      <p:sp>
        <p:nvSpPr>
          <p:cNvPr id="136" name="Body Level One…"/>
          <p:cNvSpPr txBox="1">
            <a:spLocks noGrp="1"/>
          </p:cNvSpPr>
          <p:nvPr>
            <p:ph type="body" idx="1"/>
          </p:nvPr>
        </p:nvSpPr>
        <p:spPr>
          <a:xfrm>
            <a:off x="3575050" y="204788"/>
            <a:ext cx="5111750" cy="4389438"/>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7" name="Text Placeholder 3"/>
          <p:cNvSpPr>
            <a:spLocks noGrp="1"/>
          </p:cNvSpPr>
          <p:nvPr>
            <p:ph type="body" sz="half" idx="21"/>
          </p:nvPr>
        </p:nvSpPr>
        <p:spPr>
          <a:xfrm>
            <a:off x="457199" y="1076325"/>
            <a:ext cx="3008315" cy="3517900"/>
          </a:xfrm>
          <a:prstGeom prst="rect">
            <a:avLst/>
          </a:prstGeom>
        </p:spPr>
        <p:txBody>
          <a:bodyPr>
            <a:normAutofit/>
          </a:bodyPr>
          <a:lstStyle/>
          <a:p>
            <a:pPr marL="0" indent="0">
              <a:spcBef>
                <a:spcPts val="300"/>
              </a:spcBef>
              <a:buSzTx/>
              <a:buFontTx/>
              <a:buNone/>
              <a:defRPr sz="1400">
                <a:latin typeface="+mn-lt"/>
                <a:ea typeface="+mn-ea"/>
                <a:cs typeface="+mn-cs"/>
                <a:sym typeface="Calibri"/>
              </a:defRPr>
            </a:pPr>
            <a:endParaRPr/>
          </a:p>
        </p:txBody>
      </p:sp>
      <p:sp>
        <p:nvSpPr>
          <p:cNvPr id="138"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1792288" y="3600450"/>
            <a:ext cx="5486401" cy="425450"/>
          </a:xfrm>
          <a:prstGeom prst="rect">
            <a:avLst/>
          </a:prstGeom>
        </p:spPr>
        <p:txBody>
          <a:bodyPr anchor="b">
            <a:normAutofit/>
          </a:bodyPr>
          <a:lstStyle>
            <a:lvl1pPr algn="l">
              <a:defRPr sz="2000">
                <a:latin typeface="+mj-lt"/>
                <a:ea typeface="+mj-ea"/>
                <a:cs typeface="+mj-cs"/>
                <a:sym typeface="Helvetica"/>
              </a:defRPr>
            </a:lvl1pPr>
          </a:lstStyle>
          <a:p>
            <a:r>
              <a:t>Title Text</a:t>
            </a:r>
          </a:p>
        </p:txBody>
      </p:sp>
      <p:sp>
        <p:nvSpPr>
          <p:cNvPr id="146" name="Picture Placeholder 2"/>
          <p:cNvSpPr>
            <a:spLocks noGrp="1"/>
          </p:cNvSpPr>
          <p:nvPr>
            <p:ph type="pic" sz="half" idx="21"/>
          </p:nvPr>
        </p:nvSpPr>
        <p:spPr>
          <a:xfrm>
            <a:off x="1792288" y="460375"/>
            <a:ext cx="5486401" cy="3086100"/>
          </a:xfrm>
          <a:prstGeom prst="rect">
            <a:avLst/>
          </a:prstGeom>
        </p:spPr>
        <p:txBody>
          <a:bodyPr lIns="91439" rIns="91439"/>
          <a:lstStyle/>
          <a:p>
            <a:endParaRPr/>
          </a:p>
        </p:txBody>
      </p:sp>
      <p:sp>
        <p:nvSpPr>
          <p:cNvPr id="147" name="Body Level One…"/>
          <p:cNvSpPr txBox="1">
            <a:spLocks noGrp="1"/>
          </p:cNvSpPr>
          <p:nvPr>
            <p:ph type="body" sz="quarter" idx="1"/>
          </p:nvPr>
        </p:nvSpPr>
        <p:spPr>
          <a:xfrm>
            <a:off x="1792288" y="4025900"/>
            <a:ext cx="5486401" cy="603250"/>
          </a:xfrm>
          <a:prstGeom prst="rect">
            <a:avLst/>
          </a:prstGeom>
        </p:spPr>
        <p:txBody>
          <a:bodyPr>
            <a:normAutofit/>
          </a:bodyPr>
          <a:lstStyle>
            <a:lvl1pPr marL="0" indent="0">
              <a:spcBef>
                <a:spcPts val="300"/>
              </a:spcBef>
              <a:buSzTx/>
              <a:buFontTx/>
              <a:buNone/>
              <a:defRPr sz="1400">
                <a:latin typeface="+mn-lt"/>
                <a:ea typeface="+mn-ea"/>
                <a:cs typeface="+mn-cs"/>
                <a:sym typeface="Calibri"/>
              </a:defRPr>
            </a:lvl1pPr>
            <a:lvl2pPr marL="0" indent="457200">
              <a:spcBef>
                <a:spcPts val="300"/>
              </a:spcBef>
              <a:buSzTx/>
              <a:buFontTx/>
              <a:buNone/>
              <a:defRPr sz="1400">
                <a:latin typeface="+mn-lt"/>
                <a:ea typeface="+mn-ea"/>
                <a:cs typeface="+mn-cs"/>
                <a:sym typeface="Calibri"/>
              </a:defRPr>
            </a:lvl2pPr>
            <a:lvl3pPr marL="0" indent="914400">
              <a:spcBef>
                <a:spcPts val="300"/>
              </a:spcBef>
              <a:buSzTx/>
              <a:buFontTx/>
              <a:buNone/>
              <a:defRPr sz="1400">
                <a:latin typeface="+mn-lt"/>
                <a:ea typeface="+mn-ea"/>
                <a:cs typeface="+mn-cs"/>
                <a:sym typeface="Calibri"/>
              </a:defRPr>
            </a:lvl3pPr>
            <a:lvl4pPr marL="0" indent="1371600">
              <a:spcBef>
                <a:spcPts val="300"/>
              </a:spcBef>
              <a:buSzTx/>
              <a:buFontTx/>
              <a:buNone/>
              <a:defRPr sz="1400">
                <a:latin typeface="+mn-lt"/>
                <a:ea typeface="+mn-ea"/>
                <a:cs typeface="+mn-cs"/>
                <a:sym typeface="Calibri"/>
              </a:defRPr>
            </a:lvl4pPr>
            <a:lvl5pPr marL="0" indent="1828800">
              <a:spcBef>
                <a:spcPts val="300"/>
              </a:spcBef>
              <a:buSzTx/>
              <a:buFontTx/>
              <a:buNone/>
              <a:defRPr sz="1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空白">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467543" y="0"/>
            <a:ext cx="8229601" cy="857250"/>
          </a:xfrm>
          <a:prstGeom prst="rect">
            <a:avLst/>
          </a:prstGeom>
        </p:spPr>
        <p:txBody>
          <a:bodyPr>
            <a:normAutofit/>
          </a:bodyPr>
          <a:lstStyle>
            <a:lvl1pPr>
              <a:defRPr sz="2400">
                <a:solidFill>
                  <a:srgbClr val="002060"/>
                </a:solidFill>
                <a:latin typeface="新細明體 (標題)"/>
                <a:ea typeface="新細明體 (標題)"/>
                <a:cs typeface="新細明體 (標題)"/>
                <a:sym typeface="新細明體 (標題)"/>
              </a:defRPr>
            </a:lvl1pPr>
          </a:lstStyle>
          <a:p>
            <a:r>
              <a:t>Title Text</a:t>
            </a:r>
          </a:p>
        </p:txBody>
      </p:sp>
      <p:sp>
        <p:nvSpPr>
          <p:cNvPr id="156"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157"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atin typeface="+mn-lt"/>
                <a:ea typeface="+mn-ea"/>
                <a:cs typeface="+mn-cs"/>
                <a:sym typeface="Calibri"/>
              </a:defRPr>
            </a:lvl1pPr>
            <a:lvl2pPr marL="742950" indent="-285750">
              <a:spcBef>
                <a:spcPts val="400"/>
              </a:spcBef>
              <a:defRPr sz="2000">
                <a:latin typeface="+mn-lt"/>
                <a:ea typeface="+mn-ea"/>
                <a:cs typeface="+mn-cs"/>
                <a:sym typeface="Calibri"/>
              </a:defRPr>
            </a:lvl2pPr>
            <a:lvl3pPr marL="1143000" indent="-228600">
              <a:spcBef>
                <a:spcPts val="400"/>
              </a:spcBef>
              <a:defRPr sz="2000">
                <a:latin typeface="+mn-lt"/>
                <a:ea typeface="+mn-ea"/>
                <a:cs typeface="+mn-cs"/>
                <a:sym typeface="Calibri"/>
              </a:defRPr>
            </a:lvl3pPr>
            <a:lvl4pPr marL="1600200" indent="-228600">
              <a:spcBef>
                <a:spcPts val="400"/>
              </a:spcBef>
              <a:defRPr sz="2000">
                <a:latin typeface="+mn-lt"/>
                <a:ea typeface="+mn-ea"/>
                <a:cs typeface="+mn-cs"/>
                <a:sym typeface="Calibri"/>
              </a:defRPr>
            </a:lvl4pPr>
            <a:lvl5pPr marL="2057400" indent="-228600">
              <a:spcBef>
                <a:spcPts val="400"/>
              </a:spcBef>
              <a:defRPr sz="20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空白">
    <p:spTree>
      <p:nvGrpSpPr>
        <p:cNvPr id="1" name=""/>
        <p:cNvGrpSpPr/>
        <p:nvPr/>
      </p:nvGrpSpPr>
      <p:grpSpPr>
        <a:xfrm>
          <a:off x="0" y="0"/>
          <a:ext cx="0" cy="0"/>
          <a:chOff x="0" y="0"/>
          <a:chExt cx="0" cy="0"/>
        </a:xfrm>
      </p:grpSpPr>
      <p:sp>
        <p:nvSpPr>
          <p:cNvPr id="165" name="Title Text"/>
          <p:cNvSpPr txBox="1">
            <a:spLocks noGrp="1"/>
          </p:cNvSpPr>
          <p:nvPr>
            <p:ph type="title"/>
          </p:nvPr>
        </p:nvSpPr>
        <p:spPr>
          <a:xfrm>
            <a:off x="467543" y="0"/>
            <a:ext cx="8229601" cy="857250"/>
          </a:xfrm>
          <a:prstGeom prst="rect">
            <a:avLst/>
          </a:prstGeom>
        </p:spPr>
        <p:txBody>
          <a:bodyPr>
            <a:normAutofit/>
          </a:bodyPr>
          <a:lstStyle>
            <a:lvl1pPr>
              <a:defRPr sz="2400" b="0">
                <a:solidFill>
                  <a:srgbClr val="002060"/>
                </a:solidFill>
                <a:latin typeface="新細明體 (標題)"/>
                <a:ea typeface="新細明體 (標題)"/>
                <a:cs typeface="新細明體 (標題)"/>
                <a:sym typeface="新細明體 (標題)"/>
              </a:defRPr>
            </a:lvl1pPr>
          </a:lstStyle>
          <a:p>
            <a:r>
              <a:t>Title Text</a:t>
            </a:r>
          </a:p>
        </p:txBody>
      </p:sp>
      <p:sp>
        <p:nvSpPr>
          <p:cNvPr id="166"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167"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atin typeface="+mn-lt"/>
                <a:ea typeface="+mn-ea"/>
                <a:cs typeface="+mn-cs"/>
                <a:sym typeface="Calibri"/>
              </a:defRPr>
            </a:lvl1pPr>
            <a:lvl2pPr marL="742950" indent="-285750">
              <a:spcBef>
                <a:spcPts val="400"/>
              </a:spcBef>
              <a:defRPr sz="2000">
                <a:latin typeface="+mn-lt"/>
                <a:ea typeface="+mn-ea"/>
                <a:cs typeface="+mn-cs"/>
                <a:sym typeface="Calibri"/>
              </a:defRPr>
            </a:lvl2pPr>
            <a:lvl3pPr marL="1143000" indent="-228600">
              <a:spcBef>
                <a:spcPts val="400"/>
              </a:spcBef>
              <a:defRPr sz="2000">
                <a:latin typeface="+mn-lt"/>
                <a:ea typeface="+mn-ea"/>
                <a:cs typeface="+mn-cs"/>
                <a:sym typeface="Calibri"/>
              </a:defRPr>
            </a:lvl3pPr>
            <a:lvl4pPr marL="1600200" indent="-228600">
              <a:spcBef>
                <a:spcPts val="400"/>
              </a:spcBef>
              <a:defRPr sz="2000">
                <a:latin typeface="+mn-lt"/>
                <a:ea typeface="+mn-ea"/>
                <a:cs typeface="+mn-cs"/>
                <a:sym typeface="Calibri"/>
              </a:defRPr>
            </a:lvl4pPr>
            <a:lvl5pPr marL="2057400" indent="-228600">
              <a:spcBef>
                <a:spcPts val="400"/>
              </a:spcBef>
              <a:defRPr sz="20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標題投影片">
    <p:spTree>
      <p:nvGrpSpPr>
        <p:cNvPr id="1" name=""/>
        <p:cNvGrpSpPr/>
        <p:nvPr/>
      </p:nvGrpSpPr>
      <p:grpSpPr>
        <a:xfrm>
          <a:off x="0" y="0"/>
          <a:ext cx="0" cy="0"/>
          <a:chOff x="0" y="0"/>
          <a:chExt cx="0" cy="0"/>
        </a:xfrm>
      </p:grpSpPr>
      <p:sp>
        <p:nvSpPr>
          <p:cNvPr id="175" name="Title Text"/>
          <p:cNvSpPr txBox="1">
            <a:spLocks noGrp="1"/>
          </p:cNvSpPr>
          <p:nvPr>
            <p:ph type="title"/>
          </p:nvPr>
        </p:nvSpPr>
        <p:spPr>
          <a:xfrm>
            <a:off x="685800" y="1598612"/>
            <a:ext cx="7772400" cy="1101726"/>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176"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888"/>
                </a:solidFill>
                <a:latin typeface="+mn-lt"/>
                <a:ea typeface="+mn-ea"/>
                <a:cs typeface="+mn-cs"/>
                <a:sym typeface="Calibri"/>
              </a:defRPr>
            </a:lvl1pPr>
            <a:lvl2pPr marL="0" indent="457200" algn="ctr">
              <a:buSzTx/>
              <a:buFontTx/>
              <a:buNone/>
              <a:defRPr>
                <a:solidFill>
                  <a:srgbClr val="888888"/>
                </a:solidFill>
                <a:latin typeface="+mn-lt"/>
                <a:ea typeface="+mn-ea"/>
                <a:cs typeface="+mn-cs"/>
                <a:sym typeface="Calibri"/>
              </a:defRPr>
            </a:lvl2pPr>
            <a:lvl3pPr marL="0" indent="914400" algn="ctr">
              <a:buSzTx/>
              <a:buFontTx/>
              <a:buNone/>
              <a:defRPr>
                <a:solidFill>
                  <a:srgbClr val="888888"/>
                </a:solidFill>
                <a:latin typeface="+mn-lt"/>
                <a:ea typeface="+mn-ea"/>
                <a:cs typeface="+mn-cs"/>
                <a:sym typeface="Calibri"/>
              </a:defRPr>
            </a:lvl3pPr>
            <a:lvl4pPr marL="0" indent="1371600" algn="ctr">
              <a:buSzTx/>
              <a:buFontTx/>
              <a:buNone/>
              <a:defRPr>
                <a:solidFill>
                  <a:srgbClr val="888888"/>
                </a:solidFill>
                <a:latin typeface="+mn-lt"/>
                <a:ea typeface="+mn-ea"/>
                <a:cs typeface="+mn-cs"/>
                <a:sym typeface="Calibri"/>
              </a:defRPr>
            </a:lvl4pPr>
            <a:lvl5pPr marL="0" indent="1828800" algn="ctr">
              <a:buSzTx/>
              <a:buFontTx/>
              <a:buNone/>
              <a:defRPr>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標題及物件">
    <p:spTree>
      <p:nvGrpSpPr>
        <p:cNvPr id="1" name=""/>
        <p:cNvGrpSpPr/>
        <p:nvPr/>
      </p:nvGrpSpPr>
      <p:grpSpPr>
        <a:xfrm>
          <a:off x="0" y="0"/>
          <a:ext cx="0" cy="0"/>
          <a:chOff x="0" y="0"/>
          <a:chExt cx="0" cy="0"/>
        </a:xfrm>
      </p:grpSpPr>
      <p:sp>
        <p:nvSpPr>
          <p:cNvPr id="184"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185" name="Body Level One…"/>
          <p:cNvSpPr txBox="1">
            <a:spLocks noGrp="1"/>
          </p:cNvSpPr>
          <p:nvPr>
            <p:ph type="body" idx="1"/>
          </p:nvPr>
        </p:nvSpPr>
        <p:spPr>
          <a:xfrm>
            <a:off x="457200" y="1200150"/>
            <a:ext cx="8229600" cy="3394075"/>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6"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7" name="Free PPT _ Click to add title"/>
          <p:cNvSpPr txBox="1">
            <a:spLocks noGrp="1"/>
          </p:cNvSpPr>
          <p:nvPr>
            <p:ph type="title" hasCustomPrompt="1"/>
          </p:nvPr>
        </p:nvSpPr>
        <p:spPr>
          <a:xfrm>
            <a:off x="1619671" y="0"/>
            <a:ext cx="7524330" cy="884466"/>
          </a:xfrm>
          <a:prstGeom prst="rect">
            <a:avLst/>
          </a:prstGeom>
        </p:spPr>
        <p:txBody>
          <a:bodyPr>
            <a:normAutofit/>
          </a:bodyPr>
          <a:lstStyle>
            <a:lvl1pPr algn="l">
              <a:defRPr>
                <a:solidFill>
                  <a:srgbClr val="404040"/>
                </a:solidFill>
              </a:defRPr>
            </a:lvl1pPr>
          </a:lstStyle>
          <a:p>
            <a:r>
              <a:t>Free PPT _ Click to add title</a:t>
            </a:r>
          </a:p>
        </p:txBody>
      </p:sp>
      <p:sp>
        <p:nvSpPr>
          <p:cNvPr id="28" name="Body Level One…"/>
          <p:cNvSpPr txBox="1">
            <a:spLocks noGrp="1"/>
          </p:cNvSpPr>
          <p:nvPr>
            <p:ph type="body" sz="quarter" idx="1"/>
          </p:nvPr>
        </p:nvSpPr>
        <p:spPr>
          <a:xfrm>
            <a:off x="1979711" y="987574"/>
            <a:ext cx="6912769" cy="460649"/>
          </a:xfrm>
          <a:prstGeom prst="rect">
            <a:avLst/>
          </a:prstGeom>
        </p:spPr>
        <p:txBody>
          <a:bodyPr anchor="ctr">
            <a:normAutofit/>
          </a:bodyPr>
          <a:lstStyle>
            <a:lvl1pPr marL="0" indent="0">
              <a:spcBef>
                <a:spcPts val="400"/>
              </a:spcBef>
              <a:buSzTx/>
              <a:buFontTx/>
              <a:buNone/>
              <a:defRPr sz="2000">
                <a:solidFill>
                  <a:srgbClr val="404040"/>
                </a:solidFill>
                <a:latin typeface="Arial"/>
                <a:ea typeface="Arial"/>
                <a:cs typeface="Arial"/>
                <a:sym typeface="Arial"/>
              </a:defRPr>
            </a:lvl1pPr>
            <a:lvl2pPr marL="661307" indent="-204107">
              <a:spcBef>
                <a:spcPts val="400"/>
              </a:spcBef>
              <a:buFontTx/>
              <a:defRPr sz="2000">
                <a:solidFill>
                  <a:srgbClr val="404040"/>
                </a:solidFill>
                <a:latin typeface="Arial"/>
                <a:ea typeface="Arial"/>
                <a:cs typeface="Arial"/>
                <a:sym typeface="Arial"/>
              </a:defRPr>
            </a:lvl2pPr>
            <a:lvl3pPr marL="1104900" indent="-190500">
              <a:spcBef>
                <a:spcPts val="400"/>
              </a:spcBef>
              <a:buFontTx/>
              <a:defRPr sz="2000">
                <a:solidFill>
                  <a:srgbClr val="404040"/>
                </a:solidFill>
                <a:latin typeface="Arial"/>
                <a:ea typeface="Arial"/>
                <a:cs typeface="Arial"/>
                <a:sym typeface="Arial"/>
              </a:defRPr>
            </a:lvl3pPr>
            <a:lvl4pPr marL="1600200" indent="-228600">
              <a:spcBef>
                <a:spcPts val="400"/>
              </a:spcBef>
              <a:buFontTx/>
              <a:defRPr sz="2000">
                <a:solidFill>
                  <a:srgbClr val="404040"/>
                </a:solidFill>
                <a:latin typeface="Arial"/>
                <a:ea typeface="Arial"/>
                <a:cs typeface="Arial"/>
                <a:sym typeface="Arial"/>
              </a:defRPr>
            </a:lvl4pPr>
            <a:lvl5pPr marL="2057400" indent="-228600">
              <a:spcBef>
                <a:spcPts val="400"/>
              </a:spcBef>
              <a:buFontTx/>
              <a:defRPr sz="2000">
                <a:solidFill>
                  <a:srgbClr val="40404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章節標題">
    <p:spTree>
      <p:nvGrpSpPr>
        <p:cNvPr id="1" name=""/>
        <p:cNvGrpSpPr/>
        <p:nvPr/>
      </p:nvGrpSpPr>
      <p:grpSpPr>
        <a:xfrm>
          <a:off x="0" y="0"/>
          <a:ext cx="0" cy="0"/>
          <a:chOff x="0" y="0"/>
          <a:chExt cx="0" cy="0"/>
        </a:xfrm>
      </p:grpSpPr>
      <p:sp>
        <p:nvSpPr>
          <p:cNvPr id="193" name="Title Text"/>
          <p:cNvSpPr txBox="1">
            <a:spLocks noGrp="1"/>
          </p:cNvSpPr>
          <p:nvPr>
            <p:ph type="title"/>
          </p:nvPr>
        </p:nvSpPr>
        <p:spPr>
          <a:xfrm>
            <a:off x="722312" y="3305175"/>
            <a:ext cx="7772401" cy="1022350"/>
          </a:xfrm>
          <a:prstGeom prst="rect">
            <a:avLst/>
          </a:prstGeom>
        </p:spPr>
        <p:txBody>
          <a:bodyPr anchor="t">
            <a:normAutofit/>
          </a:bodyPr>
          <a:lstStyle>
            <a:lvl1pPr algn="l">
              <a:defRPr sz="4000" cap="all">
                <a:latin typeface="+mn-lt"/>
                <a:ea typeface="+mn-ea"/>
                <a:cs typeface="+mn-cs"/>
                <a:sym typeface="Calibri"/>
              </a:defRPr>
            </a:lvl1pPr>
          </a:lstStyle>
          <a:p>
            <a:r>
              <a:t>Title Text</a:t>
            </a:r>
          </a:p>
        </p:txBody>
      </p:sp>
      <p:sp>
        <p:nvSpPr>
          <p:cNvPr id="194" name="Body Level One…"/>
          <p:cNvSpPr txBox="1">
            <a:spLocks noGrp="1"/>
          </p:cNvSpPr>
          <p:nvPr>
            <p:ph type="body" sz="quarter" idx="1"/>
          </p:nvPr>
        </p:nvSpPr>
        <p:spPr>
          <a:xfrm>
            <a:off x="722312" y="2179638"/>
            <a:ext cx="7772401" cy="1125538"/>
          </a:xfrm>
          <a:prstGeom prst="rect">
            <a:avLst/>
          </a:prstGeom>
        </p:spPr>
        <p:txBody>
          <a:bodyPr anchor="b">
            <a:normAutofit/>
          </a:bodyPr>
          <a:lstStyle>
            <a:lvl1pPr marL="0" indent="0">
              <a:spcBef>
                <a:spcPts val="400"/>
              </a:spcBef>
              <a:buSzTx/>
              <a:buFontTx/>
              <a:buNone/>
              <a:defRPr sz="2000">
                <a:solidFill>
                  <a:srgbClr val="888888"/>
                </a:solidFill>
                <a:latin typeface="+mn-lt"/>
                <a:ea typeface="+mn-ea"/>
                <a:cs typeface="+mn-cs"/>
                <a:sym typeface="Calibri"/>
              </a:defRPr>
            </a:lvl1pPr>
            <a:lvl2pPr marL="0" indent="457200">
              <a:spcBef>
                <a:spcPts val="400"/>
              </a:spcBef>
              <a:buSzTx/>
              <a:buFontTx/>
              <a:buNone/>
              <a:defRPr sz="2000">
                <a:solidFill>
                  <a:srgbClr val="888888"/>
                </a:solidFill>
                <a:latin typeface="+mn-lt"/>
                <a:ea typeface="+mn-ea"/>
                <a:cs typeface="+mn-cs"/>
                <a:sym typeface="Calibri"/>
              </a:defRPr>
            </a:lvl2pPr>
            <a:lvl3pPr marL="0" indent="914400">
              <a:spcBef>
                <a:spcPts val="400"/>
              </a:spcBef>
              <a:buSzTx/>
              <a:buFontTx/>
              <a:buNone/>
              <a:defRPr sz="2000">
                <a:solidFill>
                  <a:srgbClr val="888888"/>
                </a:solidFill>
                <a:latin typeface="+mn-lt"/>
                <a:ea typeface="+mn-ea"/>
                <a:cs typeface="+mn-cs"/>
                <a:sym typeface="Calibri"/>
              </a:defRPr>
            </a:lvl3pPr>
            <a:lvl4pPr marL="0" indent="1371600">
              <a:spcBef>
                <a:spcPts val="400"/>
              </a:spcBef>
              <a:buSzTx/>
              <a:buFontTx/>
              <a:buNone/>
              <a:defRPr sz="2000">
                <a:solidFill>
                  <a:srgbClr val="888888"/>
                </a:solidFill>
                <a:latin typeface="+mn-lt"/>
                <a:ea typeface="+mn-ea"/>
                <a:cs typeface="+mn-cs"/>
                <a:sym typeface="Calibri"/>
              </a:defRPr>
            </a:lvl4pPr>
            <a:lvl5pPr marL="0" indent="1828800">
              <a:spcBef>
                <a:spcPts val="400"/>
              </a:spcBef>
              <a:buSzTx/>
              <a:buFontTx/>
              <a:buNone/>
              <a:defRPr sz="20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5"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兩項物件">
    <p:spTree>
      <p:nvGrpSpPr>
        <p:cNvPr id="1" name=""/>
        <p:cNvGrpSpPr/>
        <p:nvPr/>
      </p:nvGrpSpPr>
      <p:grpSpPr>
        <a:xfrm>
          <a:off x="0" y="0"/>
          <a:ext cx="0" cy="0"/>
          <a:chOff x="0" y="0"/>
          <a:chExt cx="0" cy="0"/>
        </a:xfrm>
      </p:grpSpPr>
      <p:sp>
        <p:nvSpPr>
          <p:cNvPr id="202"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03" name="Body Level One…"/>
          <p:cNvSpPr txBox="1">
            <a:spLocks noGrp="1"/>
          </p:cNvSpPr>
          <p:nvPr>
            <p:ph type="body" sz="half" idx="1"/>
          </p:nvPr>
        </p:nvSpPr>
        <p:spPr>
          <a:xfrm>
            <a:off x="457200" y="1200150"/>
            <a:ext cx="4038600" cy="3394075"/>
          </a:xfrm>
          <a:prstGeom prst="rect">
            <a:avLst/>
          </a:prstGeom>
        </p:spPr>
        <p:txBody>
          <a:bodyPr>
            <a:normAutofit/>
          </a:bodyPr>
          <a:lstStyle>
            <a:lvl1pPr>
              <a:spcBef>
                <a:spcPts val="600"/>
              </a:spcBef>
              <a:defRPr sz="2800">
                <a:latin typeface="+mn-lt"/>
                <a:ea typeface="+mn-ea"/>
                <a:cs typeface="+mn-cs"/>
                <a:sym typeface="Calibri"/>
              </a:defRPr>
            </a:lvl1pPr>
            <a:lvl2pPr marL="790575" indent="-333375">
              <a:spcBef>
                <a:spcPts val="600"/>
              </a:spcBef>
              <a:defRPr sz="2800">
                <a:latin typeface="+mn-lt"/>
                <a:ea typeface="+mn-ea"/>
                <a:cs typeface="+mn-cs"/>
                <a:sym typeface="Calibri"/>
              </a:defRPr>
            </a:lvl2pPr>
            <a:lvl3pPr marL="1234439" indent="-320039">
              <a:spcBef>
                <a:spcPts val="600"/>
              </a:spcBef>
              <a:defRPr sz="2800">
                <a:latin typeface="+mn-lt"/>
                <a:ea typeface="+mn-ea"/>
                <a:cs typeface="+mn-cs"/>
                <a:sym typeface="Calibri"/>
              </a:defRPr>
            </a:lvl3pPr>
            <a:lvl4pPr marL="1727200" indent="-355600">
              <a:spcBef>
                <a:spcPts val="600"/>
              </a:spcBef>
              <a:defRPr sz="2800">
                <a:latin typeface="+mn-lt"/>
                <a:ea typeface="+mn-ea"/>
                <a:cs typeface="+mn-cs"/>
                <a:sym typeface="Calibri"/>
              </a:defRPr>
            </a:lvl4pPr>
            <a:lvl5pPr marL="2184400" indent="-355600">
              <a:spcBef>
                <a:spcPts val="600"/>
              </a:spcBef>
              <a:defRPr sz="2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4"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比對">
    <p:spTree>
      <p:nvGrpSpPr>
        <p:cNvPr id="1" name=""/>
        <p:cNvGrpSpPr/>
        <p:nvPr/>
      </p:nvGrpSpPr>
      <p:grpSpPr>
        <a:xfrm>
          <a:off x="0" y="0"/>
          <a:ext cx="0" cy="0"/>
          <a:chOff x="0" y="0"/>
          <a:chExt cx="0" cy="0"/>
        </a:xfrm>
      </p:grpSpPr>
      <p:sp>
        <p:nvSpPr>
          <p:cNvPr id="211"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12" name="Body Level One…"/>
          <p:cNvSpPr txBox="1">
            <a:spLocks noGrp="1"/>
          </p:cNvSpPr>
          <p:nvPr>
            <p:ph type="body" sz="quarter" idx="1"/>
          </p:nvPr>
        </p:nvSpPr>
        <p:spPr>
          <a:xfrm>
            <a:off x="457200" y="1150937"/>
            <a:ext cx="4040188" cy="481013"/>
          </a:xfrm>
          <a:prstGeom prst="rect">
            <a:avLst/>
          </a:prstGeom>
        </p:spPr>
        <p:txBody>
          <a:bodyPr anchor="b">
            <a:normAutofit/>
          </a:bodyPr>
          <a:lstStyle>
            <a:lvl1pPr marL="0" indent="0">
              <a:spcBef>
                <a:spcPts val="500"/>
              </a:spcBef>
              <a:buSzTx/>
              <a:buFontTx/>
              <a:buNone/>
              <a:defRPr sz="2400" b="1">
                <a:latin typeface="+mn-lt"/>
                <a:ea typeface="+mn-ea"/>
                <a:cs typeface="+mn-cs"/>
                <a:sym typeface="Calibri"/>
              </a:defRPr>
            </a:lvl1pPr>
            <a:lvl2pPr marL="0" indent="457200">
              <a:spcBef>
                <a:spcPts val="500"/>
              </a:spcBef>
              <a:buSzTx/>
              <a:buFontTx/>
              <a:buNone/>
              <a:defRPr sz="2400" b="1">
                <a:latin typeface="+mn-lt"/>
                <a:ea typeface="+mn-ea"/>
                <a:cs typeface="+mn-cs"/>
                <a:sym typeface="Calibri"/>
              </a:defRPr>
            </a:lvl2pPr>
            <a:lvl3pPr marL="0" indent="914400">
              <a:spcBef>
                <a:spcPts val="500"/>
              </a:spcBef>
              <a:buSzTx/>
              <a:buFontTx/>
              <a:buNone/>
              <a:defRPr sz="2400" b="1">
                <a:latin typeface="+mn-lt"/>
                <a:ea typeface="+mn-ea"/>
                <a:cs typeface="+mn-cs"/>
                <a:sym typeface="Calibri"/>
              </a:defRPr>
            </a:lvl3pPr>
            <a:lvl4pPr marL="0" indent="1371600">
              <a:spcBef>
                <a:spcPts val="500"/>
              </a:spcBef>
              <a:buSzTx/>
              <a:buFontTx/>
              <a:buNone/>
              <a:defRPr sz="2400" b="1">
                <a:latin typeface="+mn-lt"/>
                <a:ea typeface="+mn-ea"/>
                <a:cs typeface="+mn-cs"/>
                <a:sym typeface="Calibri"/>
              </a:defRPr>
            </a:lvl4pPr>
            <a:lvl5pPr marL="0" indent="1828800">
              <a:spcBef>
                <a:spcPts val="500"/>
              </a:spcBef>
              <a:buSzTx/>
              <a:buFontTx/>
              <a:buNone/>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3" name="文字版面配置區 4"/>
          <p:cNvSpPr>
            <a:spLocks noGrp="1"/>
          </p:cNvSpPr>
          <p:nvPr>
            <p:ph type="body" sz="quarter" idx="21"/>
          </p:nvPr>
        </p:nvSpPr>
        <p:spPr>
          <a:xfrm>
            <a:off x="4645025" y="1150937"/>
            <a:ext cx="4041775" cy="481013"/>
          </a:xfrm>
          <a:prstGeom prst="rect">
            <a:avLst/>
          </a:prstGeom>
        </p:spPr>
        <p:txBody>
          <a:bodyPr anchor="b">
            <a:normAutofit/>
          </a:bodyPr>
          <a:lstStyle/>
          <a:p>
            <a:pPr marL="0" indent="0">
              <a:spcBef>
                <a:spcPts val="500"/>
              </a:spcBef>
              <a:buSzTx/>
              <a:buFontTx/>
              <a:buNone/>
              <a:defRPr sz="2400" b="1">
                <a:latin typeface="+mn-lt"/>
                <a:ea typeface="+mn-ea"/>
                <a:cs typeface="+mn-cs"/>
                <a:sym typeface="Calibri"/>
              </a:defRPr>
            </a:pPr>
            <a:endParaRPr/>
          </a:p>
        </p:txBody>
      </p:sp>
      <p:sp>
        <p:nvSpPr>
          <p:cNvPr id="214"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只有標題">
    <p:spTree>
      <p:nvGrpSpPr>
        <p:cNvPr id="1" name=""/>
        <p:cNvGrpSpPr/>
        <p:nvPr/>
      </p:nvGrpSpPr>
      <p:grpSpPr>
        <a:xfrm>
          <a:off x="0" y="0"/>
          <a:ext cx="0" cy="0"/>
          <a:chOff x="0" y="0"/>
          <a:chExt cx="0" cy="0"/>
        </a:xfrm>
      </p:grpSpPr>
      <p:sp>
        <p:nvSpPr>
          <p:cNvPr id="221"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22"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229"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含標題的內容">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457200" y="204788"/>
            <a:ext cx="3008314" cy="871538"/>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237" name="Body Level One…"/>
          <p:cNvSpPr txBox="1">
            <a:spLocks noGrp="1"/>
          </p:cNvSpPr>
          <p:nvPr>
            <p:ph type="body" idx="1"/>
          </p:nvPr>
        </p:nvSpPr>
        <p:spPr>
          <a:xfrm>
            <a:off x="3575050" y="204788"/>
            <a:ext cx="5111750" cy="4389438"/>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38" name="文字版面配置區 3"/>
          <p:cNvSpPr>
            <a:spLocks noGrp="1"/>
          </p:cNvSpPr>
          <p:nvPr>
            <p:ph type="body" sz="half" idx="21"/>
          </p:nvPr>
        </p:nvSpPr>
        <p:spPr>
          <a:xfrm>
            <a:off x="457199" y="1076325"/>
            <a:ext cx="3008315" cy="3517900"/>
          </a:xfrm>
          <a:prstGeom prst="rect">
            <a:avLst/>
          </a:prstGeom>
        </p:spPr>
        <p:txBody>
          <a:bodyPr>
            <a:normAutofit/>
          </a:bodyPr>
          <a:lstStyle/>
          <a:p>
            <a:pPr marL="0" indent="0">
              <a:spcBef>
                <a:spcPts val="300"/>
              </a:spcBef>
              <a:buSzTx/>
              <a:buFontTx/>
              <a:buNone/>
              <a:defRPr sz="1400">
                <a:latin typeface="+mn-lt"/>
                <a:ea typeface="+mn-ea"/>
                <a:cs typeface="+mn-cs"/>
                <a:sym typeface="Calibri"/>
              </a:defRPr>
            </a:pPr>
            <a:endParaRPr/>
          </a:p>
        </p:txBody>
      </p:sp>
      <p:sp>
        <p:nvSpPr>
          <p:cNvPr id="239"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含標題的圖片">
    <p:spTree>
      <p:nvGrpSpPr>
        <p:cNvPr id="1" name=""/>
        <p:cNvGrpSpPr/>
        <p:nvPr/>
      </p:nvGrpSpPr>
      <p:grpSpPr>
        <a:xfrm>
          <a:off x="0" y="0"/>
          <a:ext cx="0" cy="0"/>
          <a:chOff x="0" y="0"/>
          <a:chExt cx="0" cy="0"/>
        </a:xfrm>
      </p:grpSpPr>
      <p:sp>
        <p:nvSpPr>
          <p:cNvPr id="246" name="Title Text"/>
          <p:cNvSpPr txBox="1">
            <a:spLocks noGrp="1"/>
          </p:cNvSpPr>
          <p:nvPr>
            <p:ph type="title"/>
          </p:nvPr>
        </p:nvSpPr>
        <p:spPr>
          <a:xfrm>
            <a:off x="1792288" y="3600450"/>
            <a:ext cx="5486401" cy="425450"/>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247" name="圖片版面配置區 2"/>
          <p:cNvSpPr>
            <a:spLocks noGrp="1"/>
          </p:cNvSpPr>
          <p:nvPr>
            <p:ph type="pic" sz="half" idx="21"/>
          </p:nvPr>
        </p:nvSpPr>
        <p:spPr>
          <a:xfrm>
            <a:off x="1792288" y="460375"/>
            <a:ext cx="5486401" cy="3086100"/>
          </a:xfrm>
          <a:prstGeom prst="rect">
            <a:avLst/>
          </a:prstGeom>
        </p:spPr>
        <p:txBody>
          <a:bodyPr lIns="91439" rIns="91439"/>
          <a:lstStyle/>
          <a:p>
            <a:endParaRPr/>
          </a:p>
        </p:txBody>
      </p:sp>
      <p:sp>
        <p:nvSpPr>
          <p:cNvPr id="248" name="Body Level One…"/>
          <p:cNvSpPr txBox="1">
            <a:spLocks noGrp="1"/>
          </p:cNvSpPr>
          <p:nvPr>
            <p:ph type="body" sz="quarter" idx="1"/>
          </p:nvPr>
        </p:nvSpPr>
        <p:spPr>
          <a:xfrm>
            <a:off x="1792288" y="4025900"/>
            <a:ext cx="5486401" cy="603250"/>
          </a:xfrm>
          <a:prstGeom prst="rect">
            <a:avLst/>
          </a:prstGeom>
        </p:spPr>
        <p:txBody>
          <a:bodyPr>
            <a:normAutofit/>
          </a:bodyPr>
          <a:lstStyle>
            <a:lvl1pPr marL="0" indent="0">
              <a:spcBef>
                <a:spcPts val="300"/>
              </a:spcBef>
              <a:buSzTx/>
              <a:buFontTx/>
              <a:buNone/>
              <a:defRPr sz="1400">
                <a:latin typeface="+mn-lt"/>
                <a:ea typeface="+mn-ea"/>
                <a:cs typeface="+mn-cs"/>
                <a:sym typeface="Calibri"/>
              </a:defRPr>
            </a:lvl1pPr>
            <a:lvl2pPr marL="0" indent="457200">
              <a:spcBef>
                <a:spcPts val="300"/>
              </a:spcBef>
              <a:buSzTx/>
              <a:buFontTx/>
              <a:buNone/>
              <a:defRPr sz="1400">
                <a:latin typeface="+mn-lt"/>
                <a:ea typeface="+mn-ea"/>
                <a:cs typeface="+mn-cs"/>
                <a:sym typeface="Calibri"/>
              </a:defRPr>
            </a:lvl2pPr>
            <a:lvl3pPr marL="0" indent="914400">
              <a:spcBef>
                <a:spcPts val="300"/>
              </a:spcBef>
              <a:buSzTx/>
              <a:buFontTx/>
              <a:buNone/>
              <a:defRPr sz="1400">
                <a:latin typeface="+mn-lt"/>
                <a:ea typeface="+mn-ea"/>
                <a:cs typeface="+mn-cs"/>
                <a:sym typeface="Calibri"/>
              </a:defRPr>
            </a:lvl3pPr>
            <a:lvl4pPr marL="0" indent="1371600">
              <a:spcBef>
                <a:spcPts val="300"/>
              </a:spcBef>
              <a:buSzTx/>
              <a:buFontTx/>
              <a:buNone/>
              <a:defRPr sz="1400">
                <a:latin typeface="+mn-lt"/>
                <a:ea typeface="+mn-ea"/>
                <a:cs typeface="+mn-cs"/>
                <a:sym typeface="Calibri"/>
              </a:defRPr>
            </a:lvl4pPr>
            <a:lvl5pPr marL="0" indent="1828800">
              <a:spcBef>
                <a:spcPts val="300"/>
              </a:spcBef>
              <a:buSzTx/>
              <a:buFontTx/>
              <a:buNone/>
              <a:defRPr sz="1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49"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標題投影片">
    <p:spTree>
      <p:nvGrpSpPr>
        <p:cNvPr id="1" name=""/>
        <p:cNvGrpSpPr/>
        <p:nvPr/>
      </p:nvGrpSpPr>
      <p:grpSpPr>
        <a:xfrm>
          <a:off x="0" y="0"/>
          <a:ext cx="0" cy="0"/>
          <a:chOff x="0" y="0"/>
          <a:chExt cx="0" cy="0"/>
        </a:xfrm>
      </p:grpSpPr>
      <p:sp>
        <p:nvSpPr>
          <p:cNvPr id="256" name="Title Text"/>
          <p:cNvSpPr txBox="1">
            <a:spLocks noGrp="1"/>
          </p:cNvSpPr>
          <p:nvPr>
            <p:ph type="title"/>
          </p:nvPr>
        </p:nvSpPr>
        <p:spPr>
          <a:xfrm>
            <a:off x="685800" y="1598612"/>
            <a:ext cx="7772400" cy="1101726"/>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57"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888"/>
                </a:solidFill>
                <a:latin typeface="+mn-lt"/>
                <a:ea typeface="+mn-ea"/>
                <a:cs typeface="+mn-cs"/>
                <a:sym typeface="Calibri"/>
              </a:defRPr>
            </a:lvl1pPr>
            <a:lvl2pPr marL="0" indent="457200" algn="ctr">
              <a:buSzTx/>
              <a:buFontTx/>
              <a:buNone/>
              <a:defRPr>
                <a:solidFill>
                  <a:srgbClr val="888888"/>
                </a:solidFill>
                <a:latin typeface="+mn-lt"/>
                <a:ea typeface="+mn-ea"/>
                <a:cs typeface="+mn-cs"/>
                <a:sym typeface="Calibri"/>
              </a:defRPr>
            </a:lvl2pPr>
            <a:lvl3pPr marL="0" indent="914400" algn="ctr">
              <a:buSzTx/>
              <a:buFontTx/>
              <a:buNone/>
              <a:defRPr>
                <a:solidFill>
                  <a:srgbClr val="888888"/>
                </a:solidFill>
                <a:latin typeface="+mn-lt"/>
                <a:ea typeface="+mn-ea"/>
                <a:cs typeface="+mn-cs"/>
                <a:sym typeface="Calibri"/>
              </a:defRPr>
            </a:lvl3pPr>
            <a:lvl4pPr marL="0" indent="1371600" algn="ctr">
              <a:buSzTx/>
              <a:buFontTx/>
              <a:buNone/>
              <a:defRPr>
                <a:solidFill>
                  <a:srgbClr val="888888"/>
                </a:solidFill>
                <a:latin typeface="+mn-lt"/>
                <a:ea typeface="+mn-ea"/>
                <a:cs typeface="+mn-cs"/>
                <a:sym typeface="Calibri"/>
              </a:defRPr>
            </a:lvl4pPr>
            <a:lvl5pPr marL="0" indent="1828800" algn="ctr">
              <a:buSzTx/>
              <a:buFontTx/>
              <a:buNone/>
              <a:defRPr>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8"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空白">
    <p:spTree>
      <p:nvGrpSpPr>
        <p:cNvPr id="1" name=""/>
        <p:cNvGrpSpPr/>
        <p:nvPr/>
      </p:nvGrpSpPr>
      <p:grpSpPr>
        <a:xfrm>
          <a:off x="0" y="0"/>
          <a:ext cx="0" cy="0"/>
          <a:chOff x="0" y="0"/>
          <a:chExt cx="0" cy="0"/>
        </a:xfrm>
      </p:grpSpPr>
      <p:sp>
        <p:nvSpPr>
          <p:cNvPr id="265" name="Title Text"/>
          <p:cNvSpPr txBox="1">
            <a:spLocks noGrp="1"/>
          </p:cNvSpPr>
          <p:nvPr>
            <p:ph type="title"/>
          </p:nvPr>
        </p:nvSpPr>
        <p:spPr>
          <a:xfrm>
            <a:off x="467543" y="0"/>
            <a:ext cx="8229601" cy="857250"/>
          </a:xfrm>
          <a:prstGeom prst="rect">
            <a:avLst/>
          </a:prstGeom>
        </p:spPr>
        <p:txBody>
          <a:bodyPr>
            <a:normAutofit/>
          </a:bodyPr>
          <a:lstStyle>
            <a:lvl1pPr>
              <a:defRPr sz="2400" b="0">
                <a:solidFill>
                  <a:srgbClr val="002060"/>
                </a:solidFill>
                <a:latin typeface="新細明體 (標題)"/>
                <a:ea typeface="新細明體 (標題)"/>
                <a:cs typeface="新細明體 (標題)"/>
                <a:sym typeface="新細明體 (標題)"/>
              </a:defRPr>
            </a:lvl1pPr>
          </a:lstStyle>
          <a:p>
            <a:r>
              <a:t>Title Text</a:t>
            </a:r>
          </a:p>
        </p:txBody>
      </p:sp>
      <p:sp>
        <p:nvSpPr>
          <p:cNvPr id="266"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267"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atin typeface="+mn-lt"/>
                <a:ea typeface="+mn-ea"/>
                <a:cs typeface="+mn-cs"/>
                <a:sym typeface="Calibri"/>
              </a:defRPr>
            </a:lvl1pPr>
            <a:lvl2pPr marL="742950" indent="-285750">
              <a:spcBef>
                <a:spcPts val="400"/>
              </a:spcBef>
              <a:defRPr sz="2000">
                <a:latin typeface="+mn-lt"/>
                <a:ea typeface="+mn-ea"/>
                <a:cs typeface="+mn-cs"/>
                <a:sym typeface="Calibri"/>
              </a:defRPr>
            </a:lvl2pPr>
            <a:lvl3pPr marL="1143000" indent="-228600">
              <a:spcBef>
                <a:spcPts val="400"/>
              </a:spcBef>
              <a:defRPr sz="2000">
                <a:latin typeface="+mn-lt"/>
                <a:ea typeface="+mn-ea"/>
                <a:cs typeface="+mn-cs"/>
                <a:sym typeface="Calibri"/>
              </a:defRPr>
            </a:lvl3pPr>
            <a:lvl4pPr marL="1600200" indent="-228600">
              <a:spcBef>
                <a:spcPts val="400"/>
              </a:spcBef>
              <a:defRPr sz="2000">
                <a:latin typeface="+mn-lt"/>
                <a:ea typeface="+mn-ea"/>
                <a:cs typeface="+mn-cs"/>
                <a:sym typeface="Calibri"/>
              </a:defRPr>
            </a:lvl4pPr>
            <a:lvl5pPr marL="2057400" indent="-228600">
              <a:spcBef>
                <a:spcPts val="400"/>
              </a:spcBef>
              <a:defRPr sz="20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pic>
        <p:nvPicPr>
          <p:cNvPr id="268" name="Picture 4" descr="Picture 4"/>
          <p:cNvPicPr>
            <a:picLocks noChangeAspect="1"/>
          </p:cNvPicPr>
          <p:nvPr/>
        </p:nvPicPr>
        <p:blipFill>
          <a:blip r:embed="rId2"/>
          <a:srcRect l="12624" t="32564" r="7376" b="34361"/>
          <a:stretch>
            <a:fillRect/>
          </a:stretch>
        </p:blipFill>
        <p:spPr>
          <a:xfrm>
            <a:off x="3995935" y="4461893"/>
            <a:ext cx="1166966" cy="681607"/>
          </a:xfrm>
          <a:prstGeom prst="rect">
            <a:avLst/>
          </a:prstGeom>
          <a:ln w="12700">
            <a:miter lim="400000"/>
          </a:ln>
        </p:spPr>
      </p:pic>
      <p:pic>
        <p:nvPicPr>
          <p:cNvPr id="269" name="Picture 2" descr="Picture 2"/>
          <p:cNvPicPr>
            <a:picLocks noChangeAspect="1"/>
          </p:cNvPicPr>
          <p:nvPr/>
        </p:nvPicPr>
        <p:blipFill>
          <a:blip r:embed="rId3"/>
          <a:srcRect l="50410" t="68325" r="35572" b="28358"/>
          <a:stretch>
            <a:fillRect/>
          </a:stretch>
        </p:blipFill>
        <p:spPr>
          <a:xfrm>
            <a:off x="3419871" y="4616834"/>
            <a:ext cx="2160241" cy="319477"/>
          </a:xfrm>
          <a:prstGeom prst="rect">
            <a:avLst/>
          </a:prstGeom>
          <a:ln w="12700">
            <a:miter lim="400000"/>
          </a:ln>
        </p:spPr>
      </p:pic>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標題及物件">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78" name="Body Level One…"/>
          <p:cNvSpPr txBox="1">
            <a:spLocks noGrp="1"/>
          </p:cNvSpPr>
          <p:nvPr>
            <p:ph type="body" idx="1"/>
          </p:nvPr>
        </p:nvSpPr>
        <p:spPr>
          <a:xfrm>
            <a:off x="457200" y="1200150"/>
            <a:ext cx="8229600" cy="3394075"/>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標題投影片">
    <p:spTree>
      <p:nvGrpSpPr>
        <p:cNvPr id="1" name=""/>
        <p:cNvGrpSpPr/>
        <p:nvPr/>
      </p:nvGrpSpPr>
      <p:grpSpPr>
        <a:xfrm>
          <a:off x="0" y="0"/>
          <a:ext cx="0" cy="0"/>
          <a:chOff x="0" y="0"/>
          <a:chExt cx="0" cy="0"/>
        </a:xfrm>
      </p:grpSpPr>
      <p:sp>
        <p:nvSpPr>
          <p:cNvPr id="36" name="Title Text"/>
          <p:cNvSpPr txBox="1">
            <a:spLocks noGrp="1"/>
          </p:cNvSpPr>
          <p:nvPr>
            <p:ph type="title"/>
          </p:nvPr>
        </p:nvSpPr>
        <p:spPr>
          <a:xfrm>
            <a:off x="685800" y="1597819"/>
            <a:ext cx="7772400" cy="1102520"/>
          </a:xfrm>
          <a:prstGeom prst="rect">
            <a:avLst/>
          </a:prstGeom>
        </p:spPr>
        <p:txBody>
          <a:bodyPr anchor="t">
            <a:normAutofit/>
          </a:bodyPr>
          <a:lstStyle/>
          <a:p>
            <a:r>
              <a:t>Title Text</a:t>
            </a:r>
          </a:p>
        </p:txBody>
      </p:sp>
      <p:sp>
        <p:nvSpPr>
          <p:cNvPr id="37"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xfrm>
            <a:off x="6553200" y="4767262"/>
            <a:ext cx="358413" cy="370841"/>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章節標題">
    <p:spTree>
      <p:nvGrpSpPr>
        <p:cNvPr id="1" name=""/>
        <p:cNvGrpSpPr/>
        <p:nvPr/>
      </p:nvGrpSpPr>
      <p:grpSpPr>
        <a:xfrm>
          <a:off x="0" y="0"/>
          <a:ext cx="0" cy="0"/>
          <a:chOff x="0" y="0"/>
          <a:chExt cx="0" cy="0"/>
        </a:xfrm>
      </p:grpSpPr>
      <p:sp>
        <p:nvSpPr>
          <p:cNvPr id="286" name="Title Text"/>
          <p:cNvSpPr txBox="1">
            <a:spLocks noGrp="1"/>
          </p:cNvSpPr>
          <p:nvPr>
            <p:ph type="title"/>
          </p:nvPr>
        </p:nvSpPr>
        <p:spPr>
          <a:xfrm>
            <a:off x="722312" y="3305175"/>
            <a:ext cx="7772401" cy="1022350"/>
          </a:xfrm>
          <a:prstGeom prst="rect">
            <a:avLst/>
          </a:prstGeom>
        </p:spPr>
        <p:txBody>
          <a:bodyPr anchor="t">
            <a:normAutofit/>
          </a:bodyPr>
          <a:lstStyle>
            <a:lvl1pPr algn="l">
              <a:defRPr sz="4000" cap="all">
                <a:latin typeface="+mn-lt"/>
                <a:ea typeface="+mn-ea"/>
                <a:cs typeface="+mn-cs"/>
                <a:sym typeface="Calibri"/>
              </a:defRPr>
            </a:lvl1pPr>
          </a:lstStyle>
          <a:p>
            <a:r>
              <a:t>Title Text</a:t>
            </a:r>
          </a:p>
        </p:txBody>
      </p:sp>
      <p:sp>
        <p:nvSpPr>
          <p:cNvPr id="287" name="Body Level One…"/>
          <p:cNvSpPr txBox="1">
            <a:spLocks noGrp="1"/>
          </p:cNvSpPr>
          <p:nvPr>
            <p:ph type="body" sz="quarter" idx="1"/>
          </p:nvPr>
        </p:nvSpPr>
        <p:spPr>
          <a:xfrm>
            <a:off x="722312" y="2179638"/>
            <a:ext cx="7772401" cy="1125538"/>
          </a:xfrm>
          <a:prstGeom prst="rect">
            <a:avLst/>
          </a:prstGeom>
        </p:spPr>
        <p:txBody>
          <a:bodyPr anchor="b">
            <a:normAutofit/>
          </a:bodyPr>
          <a:lstStyle>
            <a:lvl1pPr marL="0" indent="0">
              <a:spcBef>
                <a:spcPts val="400"/>
              </a:spcBef>
              <a:buSzTx/>
              <a:buFontTx/>
              <a:buNone/>
              <a:defRPr sz="2000">
                <a:solidFill>
                  <a:srgbClr val="888888"/>
                </a:solidFill>
                <a:latin typeface="+mn-lt"/>
                <a:ea typeface="+mn-ea"/>
                <a:cs typeface="+mn-cs"/>
                <a:sym typeface="Calibri"/>
              </a:defRPr>
            </a:lvl1pPr>
            <a:lvl2pPr marL="0" indent="457200">
              <a:spcBef>
                <a:spcPts val="400"/>
              </a:spcBef>
              <a:buSzTx/>
              <a:buFontTx/>
              <a:buNone/>
              <a:defRPr sz="2000">
                <a:solidFill>
                  <a:srgbClr val="888888"/>
                </a:solidFill>
                <a:latin typeface="+mn-lt"/>
                <a:ea typeface="+mn-ea"/>
                <a:cs typeface="+mn-cs"/>
                <a:sym typeface="Calibri"/>
              </a:defRPr>
            </a:lvl2pPr>
            <a:lvl3pPr marL="0" indent="914400">
              <a:spcBef>
                <a:spcPts val="400"/>
              </a:spcBef>
              <a:buSzTx/>
              <a:buFontTx/>
              <a:buNone/>
              <a:defRPr sz="2000">
                <a:solidFill>
                  <a:srgbClr val="888888"/>
                </a:solidFill>
                <a:latin typeface="+mn-lt"/>
                <a:ea typeface="+mn-ea"/>
                <a:cs typeface="+mn-cs"/>
                <a:sym typeface="Calibri"/>
              </a:defRPr>
            </a:lvl3pPr>
            <a:lvl4pPr marL="0" indent="1371600">
              <a:spcBef>
                <a:spcPts val="400"/>
              </a:spcBef>
              <a:buSzTx/>
              <a:buFontTx/>
              <a:buNone/>
              <a:defRPr sz="2000">
                <a:solidFill>
                  <a:srgbClr val="888888"/>
                </a:solidFill>
                <a:latin typeface="+mn-lt"/>
                <a:ea typeface="+mn-ea"/>
                <a:cs typeface="+mn-cs"/>
                <a:sym typeface="Calibri"/>
              </a:defRPr>
            </a:lvl4pPr>
            <a:lvl5pPr marL="0" indent="1828800">
              <a:spcBef>
                <a:spcPts val="400"/>
              </a:spcBef>
              <a:buSzTx/>
              <a:buFontTx/>
              <a:buNone/>
              <a:defRPr sz="20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88"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兩項物件">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96" name="Body Level One…"/>
          <p:cNvSpPr txBox="1">
            <a:spLocks noGrp="1"/>
          </p:cNvSpPr>
          <p:nvPr>
            <p:ph type="body" sz="half" idx="1"/>
          </p:nvPr>
        </p:nvSpPr>
        <p:spPr>
          <a:xfrm>
            <a:off x="457200" y="1200150"/>
            <a:ext cx="4038600" cy="3394075"/>
          </a:xfrm>
          <a:prstGeom prst="rect">
            <a:avLst/>
          </a:prstGeom>
        </p:spPr>
        <p:txBody>
          <a:bodyPr>
            <a:normAutofit/>
          </a:bodyPr>
          <a:lstStyle>
            <a:lvl1pPr>
              <a:spcBef>
                <a:spcPts val="600"/>
              </a:spcBef>
              <a:defRPr sz="2800">
                <a:latin typeface="+mn-lt"/>
                <a:ea typeface="+mn-ea"/>
                <a:cs typeface="+mn-cs"/>
                <a:sym typeface="Calibri"/>
              </a:defRPr>
            </a:lvl1pPr>
            <a:lvl2pPr marL="790575" indent="-333375">
              <a:spcBef>
                <a:spcPts val="600"/>
              </a:spcBef>
              <a:defRPr sz="2800">
                <a:latin typeface="+mn-lt"/>
                <a:ea typeface="+mn-ea"/>
                <a:cs typeface="+mn-cs"/>
                <a:sym typeface="Calibri"/>
              </a:defRPr>
            </a:lvl2pPr>
            <a:lvl3pPr marL="1234439" indent="-320039">
              <a:spcBef>
                <a:spcPts val="600"/>
              </a:spcBef>
              <a:defRPr sz="2800">
                <a:latin typeface="+mn-lt"/>
                <a:ea typeface="+mn-ea"/>
                <a:cs typeface="+mn-cs"/>
                <a:sym typeface="Calibri"/>
              </a:defRPr>
            </a:lvl3pPr>
            <a:lvl4pPr marL="1727200" indent="-355600">
              <a:spcBef>
                <a:spcPts val="600"/>
              </a:spcBef>
              <a:defRPr sz="2800">
                <a:latin typeface="+mn-lt"/>
                <a:ea typeface="+mn-ea"/>
                <a:cs typeface="+mn-cs"/>
                <a:sym typeface="Calibri"/>
              </a:defRPr>
            </a:lvl4pPr>
            <a:lvl5pPr marL="2184400" indent="-355600">
              <a:spcBef>
                <a:spcPts val="600"/>
              </a:spcBef>
              <a:defRPr sz="2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97"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比對">
    <p:spTree>
      <p:nvGrpSpPr>
        <p:cNvPr id="1" name=""/>
        <p:cNvGrpSpPr/>
        <p:nvPr/>
      </p:nvGrpSpPr>
      <p:grpSpPr>
        <a:xfrm>
          <a:off x="0" y="0"/>
          <a:ext cx="0" cy="0"/>
          <a:chOff x="0" y="0"/>
          <a:chExt cx="0" cy="0"/>
        </a:xfrm>
      </p:grpSpPr>
      <p:sp>
        <p:nvSpPr>
          <p:cNvPr id="304"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05" name="Body Level One…"/>
          <p:cNvSpPr txBox="1">
            <a:spLocks noGrp="1"/>
          </p:cNvSpPr>
          <p:nvPr>
            <p:ph type="body" sz="quarter" idx="1"/>
          </p:nvPr>
        </p:nvSpPr>
        <p:spPr>
          <a:xfrm>
            <a:off x="457200" y="1150937"/>
            <a:ext cx="4040188" cy="481013"/>
          </a:xfrm>
          <a:prstGeom prst="rect">
            <a:avLst/>
          </a:prstGeom>
        </p:spPr>
        <p:txBody>
          <a:bodyPr anchor="b">
            <a:normAutofit/>
          </a:bodyPr>
          <a:lstStyle>
            <a:lvl1pPr marL="0" indent="0">
              <a:spcBef>
                <a:spcPts val="500"/>
              </a:spcBef>
              <a:buSzTx/>
              <a:buFontTx/>
              <a:buNone/>
              <a:defRPr sz="2400" b="1">
                <a:latin typeface="+mn-lt"/>
                <a:ea typeface="+mn-ea"/>
                <a:cs typeface="+mn-cs"/>
                <a:sym typeface="Calibri"/>
              </a:defRPr>
            </a:lvl1pPr>
            <a:lvl2pPr marL="0" indent="457200">
              <a:spcBef>
                <a:spcPts val="500"/>
              </a:spcBef>
              <a:buSzTx/>
              <a:buFontTx/>
              <a:buNone/>
              <a:defRPr sz="2400" b="1">
                <a:latin typeface="+mn-lt"/>
                <a:ea typeface="+mn-ea"/>
                <a:cs typeface="+mn-cs"/>
                <a:sym typeface="Calibri"/>
              </a:defRPr>
            </a:lvl2pPr>
            <a:lvl3pPr marL="0" indent="914400">
              <a:spcBef>
                <a:spcPts val="500"/>
              </a:spcBef>
              <a:buSzTx/>
              <a:buFontTx/>
              <a:buNone/>
              <a:defRPr sz="2400" b="1">
                <a:latin typeface="+mn-lt"/>
                <a:ea typeface="+mn-ea"/>
                <a:cs typeface="+mn-cs"/>
                <a:sym typeface="Calibri"/>
              </a:defRPr>
            </a:lvl3pPr>
            <a:lvl4pPr marL="0" indent="1371600">
              <a:spcBef>
                <a:spcPts val="500"/>
              </a:spcBef>
              <a:buSzTx/>
              <a:buFontTx/>
              <a:buNone/>
              <a:defRPr sz="2400" b="1">
                <a:latin typeface="+mn-lt"/>
                <a:ea typeface="+mn-ea"/>
                <a:cs typeface="+mn-cs"/>
                <a:sym typeface="Calibri"/>
              </a:defRPr>
            </a:lvl4pPr>
            <a:lvl5pPr marL="0" indent="1828800">
              <a:spcBef>
                <a:spcPts val="500"/>
              </a:spcBef>
              <a:buSzTx/>
              <a:buFontTx/>
              <a:buNone/>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06" name="文字版面配置區 4"/>
          <p:cNvSpPr>
            <a:spLocks noGrp="1"/>
          </p:cNvSpPr>
          <p:nvPr>
            <p:ph type="body" sz="quarter" idx="21"/>
          </p:nvPr>
        </p:nvSpPr>
        <p:spPr>
          <a:xfrm>
            <a:off x="4645025" y="1150937"/>
            <a:ext cx="4041775" cy="481013"/>
          </a:xfrm>
          <a:prstGeom prst="rect">
            <a:avLst/>
          </a:prstGeom>
        </p:spPr>
        <p:txBody>
          <a:bodyPr anchor="b">
            <a:normAutofit/>
          </a:bodyPr>
          <a:lstStyle/>
          <a:p>
            <a:pPr marL="0" indent="0">
              <a:spcBef>
                <a:spcPts val="500"/>
              </a:spcBef>
              <a:buSzTx/>
              <a:buFontTx/>
              <a:buNone/>
              <a:defRPr sz="2400" b="1">
                <a:latin typeface="+mn-lt"/>
                <a:ea typeface="+mn-ea"/>
                <a:cs typeface="+mn-cs"/>
                <a:sym typeface="Calibri"/>
              </a:defRPr>
            </a:pPr>
            <a:endParaRPr/>
          </a:p>
        </p:txBody>
      </p:sp>
      <p:sp>
        <p:nvSpPr>
          <p:cNvPr id="307"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只有標題">
    <p:spTree>
      <p:nvGrpSpPr>
        <p:cNvPr id="1" name=""/>
        <p:cNvGrpSpPr/>
        <p:nvPr/>
      </p:nvGrpSpPr>
      <p:grpSpPr>
        <a:xfrm>
          <a:off x="0" y="0"/>
          <a:ext cx="0" cy="0"/>
          <a:chOff x="0" y="0"/>
          <a:chExt cx="0" cy="0"/>
        </a:xfrm>
      </p:grpSpPr>
      <p:sp>
        <p:nvSpPr>
          <p:cNvPr id="314"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15"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322"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含標題的內容">
    <p:spTree>
      <p:nvGrpSpPr>
        <p:cNvPr id="1" name=""/>
        <p:cNvGrpSpPr/>
        <p:nvPr/>
      </p:nvGrpSpPr>
      <p:grpSpPr>
        <a:xfrm>
          <a:off x="0" y="0"/>
          <a:ext cx="0" cy="0"/>
          <a:chOff x="0" y="0"/>
          <a:chExt cx="0" cy="0"/>
        </a:xfrm>
      </p:grpSpPr>
      <p:sp>
        <p:nvSpPr>
          <p:cNvPr id="329" name="Title Text"/>
          <p:cNvSpPr txBox="1">
            <a:spLocks noGrp="1"/>
          </p:cNvSpPr>
          <p:nvPr>
            <p:ph type="title"/>
          </p:nvPr>
        </p:nvSpPr>
        <p:spPr>
          <a:xfrm>
            <a:off x="457200" y="204788"/>
            <a:ext cx="3008314" cy="871538"/>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330" name="Body Level One…"/>
          <p:cNvSpPr txBox="1">
            <a:spLocks noGrp="1"/>
          </p:cNvSpPr>
          <p:nvPr>
            <p:ph type="body" idx="1"/>
          </p:nvPr>
        </p:nvSpPr>
        <p:spPr>
          <a:xfrm>
            <a:off x="3575050" y="204788"/>
            <a:ext cx="5111750" cy="4389438"/>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1" name="文字版面配置區 3"/>
          <p:cNvSpPr>
            <a:spLocks noGrp="1"/>
          </p:cNvSpPr>
          <p:nvPr>
            <p:ph type="body" sz="half" idx="21"/>
          </p:nvPr>
        </p:nvSpPr>
        <p:spPr>
          <a:xfrm>
            <a:off x="457199" y="1076325"/>
            <a:ext cx="3008315" cy="3517900"/>
          </a:xfrm>
          <a:prstGeom prst="rect">
            <a:avLst/>
          </a:prstGeom>
        </p:spPr>
        <p:txBody>
          <a:bodyPr>
            <a:normAutofit/>
          </a:bodyPr>
          <a:lstStyle/>
          <a:p>
            <a:pPr marL="0" indent="0">
              <a:spcBef>
                <a:spcPts val="300"/>
              </a:spcBef>
              <a:buSzTx/>
              <a:buFontTx/>
              <a:buNone/>
              <a:defRPr sz="1400">
                <a:latin typeface="+mn-lt"/>
                <a:ea typeface="+mn-ea"/>
                <a:cs typeface="+mn-cs"/>
                <a:sym typeface="Calibri"/>
              </a:defRPr>
            </a:pPr>
            <a:endParaRPr/>
          </a:p>
        </p:txBody>
      </p:sp>
      <p:sp>
        <p:nvSpPr>
          <p:cNvPr id="332"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含標題的圖片">
    <p:spTree>
      <p:nvGrpSpPr>
        <p:cNvPr id="1" name=""/>
        <p:cNvGrpSpPr/>
        <p:nvPr/>
      </p:nvGrpSpPr>
      <p:grpSpPr>
        <a:xfrm>
          <a:off x="0" y="0"/>
          <a:ext cx="0" cy="0"/>
          <a:chOff x="0" y="0"/>
          <a:chExt cx="0" cy="0"/>
        </a:xfrm>
      </p:grpSpPr>
      <p:sp>
        <p:nvSpPr>
          <p:cNvPr id="339" name="Title Text"/>
          <p:cNvSpPr txBox="1">
            <a:spLocks noGrp="1"/>
          </p:cNvSpPr>
          <p:nvPr>
            <p:ph type="title"/>
          </p:nvPr>
        </p:nvSpPr>
        <p:spPr>
          <a:xfrm>
            <a:off x="1792288" y="3600450"/>
            <a:ext cx="5486401" cy="425450"/>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340" name="圖片版面配置區 2"/>
          <p:cNvSpPr>
            <a:spLocks noGrp="1"/>
          </p:cNvSpPr>
          <p:nvPr>
            <p:ph type="pic" sz="half" idx="21"/>
          </p:nvPr>
        </p:nvSpPr>
        <p:spPr>
          <a:xfrm>
            <a:off x="1792288" y="460375"/>
            <a:ext cx="5486401" cy="3086100"/>
          </a:xfrm>
          <a:prstGeom prst="rect">
            <a:avLst/>
          </a:prstGeom>
        </p:spPr>
        <p:txBody>
          <a:bodyPr lIns="91439" rIns="91439"/>
          <a:lstStyle/>
          <a:p>
            <a:endParaRPr/>
          </a:p>
        </p:txBody>
      </p:sp>
      <p:sp>
        <p:nvSpPr>
          <p:cNvPr id="341" name="Body Level One…"/>
          <p:cNvSpPr txBox="1">
            <a:spLocks noGrp="1"/>
          </p:cNvSpPr>
          <p:nvPr>
            <p:ph type="body" sz="quarter" idx="1"/>
          </p:nvPr>
        </p:nvSpPr>
        <p:spPr>
          <a:xfrm>
            <a:off x="1792288" y="4025900"/>
            <a:ext cx="5486401" cy="603250"/>
          </a:xfrm>
          <a:prstGeom prst="rect">
            <a:avLst/>
          </a:prstGeom>
        </p:spPr>
        <p:txBody>
          <a:bodyPr>
            <a:normAutofit/>
          </a:bodyPr>
          <a:lstStyle>
            <a:lvl1pPr marL="0" indent="0">
              <a:spcBef>
                <a:spcPts val="300"/>
              </a:spcBef>
              <a:buSzTx/>
              <a:buFontTx/>
              <a:buNone/>
              <a:defRPr sz="1400">
                <a:latin typeface="+mn-lt"/>
                <a:ea typeface="+mn-ea"/>
                <a:cs typeface="+mn-cs"/>
                <a:sym typeface="Calibri"/>
              </a:defRPr>
            </a:lvl1pPr>
            <a:lvl2pPr marL="0" indent="457200">
              <a:spcBef>
                <a:spcPts val="300"/>
              </a:spcBef>
              <a:buSzTx/>
              <a:buFontTx/>
              <a:buNone/>
              <a:defRPr sz="1400">
                <a:latin typeface="+mn-lt"/>
                <a:ea typeface="+mn-ea"/>
                <a:cs typeface="+mn-cs"/>
                <a:sym typeface="Calibri"/>
              </a:defRPr>
            </a:lvl2pPr>
            <a:lvl3pPr marL="0" indent="914400">
              <a:spcBef>
                <a:spcPts val="300"/>
              </a:spcBef>
              <a:buSzTx/>
              <a:buFontTx/>
              <a:buNone/>
              <a:defRPr sz="1400">
                <a:latin typeface="+mn-lt"/>
                <a:ea typeface="+mn-ea"/>
                <a:cs typeface="+mn-cs"/>
                <a:sym typeface="Calibri"/>
              </a:defRPr>
            </a:lvl3pPr>
            <a:lvl4pPr marL="0" indent="1371600">
              <a:spcBef>
                <a:spcPts val="300"/>
              </a:spcBef>
              <a:buSzTx/>
              <a:buFontTx/>
              <a:buNone/>
              <a:defRPr sz="1400">
                <a:latin typeface="+mn-lt"/>
                <a:ea typeface="+mn-ea"/>
                <a:cs typeface="+mn-cs"/>
                <a:sym typeface="Calibri"/>
              </a:defRPr>
            </a:lvl4pPr>
            <a:lvl5pPr marL="0" indent="1828800">
              <a:spcBef>
                <a:spcPts val="300"/>
              </a:spcBef>
              <a:buSzTx/>
              <a:buFontTx/>
              <a:buNone/>
              <a:defRPr sz="1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2"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標題投影片">
    <p:spTree>
      <p:nvGrpSpPr>
        <p:cNvPr id="1" name=""/>
        <p:cNvGrpSpPr/>
        <p:nvPr/>
      </p:nvGrpSpPr>
      <p:grpSpPr>
        <a:xfrm>
          <a:off x="0" y="0"/>
          <a:ext cx="0" cy="0"/>
          <a:chOff x="0" y="0"/>
          <a:chExt cx="0" cy="0"/>
        </a:xfrm>
      </p:grpSpPr>
      <p:sp>
        <p:nvSpPr>
          <p:cNvPr id="349" name="Title Text"/>
          <p:cNvSpPr txBox="1">
            <a:spLocks noGrp="1"/>
          </p:cNvSpPr>
          <p:nvPr>
            <p:ph type="title"/>
          </p:nvPr>
        </p:nvSpPr>
        <p:spPr>
          <a:xfrm>
            <a:off x="685800" y="1598612"/>
            <a:ext cx="7772400" cy="1101726"/>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50"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888"/>
                </a:solidFill>
                <a:latin typeface="+mn-lt"/>
                <a:ea typeface="+mn-ea"/>
                <a:cs typeface="+mn-cs"/>
                <a:sym typeface="Calibri"/>
              </a:defRPr>
            </a:lvl1pPr>
            <a:lvl2pPr marL="0" indent="457200" algn="ctr">
              <a:buSzTx/>
              <a:buFontTx/>
              <a:buNone/>
              <a:defRPr>
                <a:solidFill>
                  <a:srgbClr val="888888"/>
                </a:solidFill>
                <a:latin typeface="+mn-lt"/>
                <a:ea typeface="+mn-ea"/>
                <a:cs typeface="+mn-cs"/>
                <a:sym typeface="Calibri"/>
              </a:defRPr>
            </a:lvl2pPr>
            <a:lvl3pPr marL="0" indent="914400" algn="ctr">
              <a:buSzTx/>
              <a:buFontTx/>
              <a:buNone/>
              <a:defRPr>
                <a:solidFill>
                  <a:srgbClr val="888888"/>
                </a:solidFill>
                <a:latin typeface="+mn-lt"/>
                <a:ea typeface="+mn-ea"/>
                <a:cs typeface="+mn-cs"/>
                <a:sym typeface="Calibri"/>
              </a:defRPr>
            </a:lvl3pPr>
            <a:lvl4pPr marL="0" indent="1371600" algn="ctr">
              <a:buSzTx/>
              <a:buFontTx/>
              <a:buNone/>
              <a:defRPr>
                <a:solidFill>
                  <a:srgbClr val="888888"/>
                </a:solidFill>
                <a:latin typeface="+mn-lt"/>
                <a:ea typeface="+mn-ea"/>
                <a:cs typeface="+mn-cs"/>
                <a:sym typeface="Calibri"/>
              </a:defRPr>
            </a:lvl4pPr>
            <a:lvl5pPr marL="0" indent="1828800" algn="ctr">
              <a:buSzTx/>
              <a:buFontTx/>
              <a:buNone/>
              <a:defRPr>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1"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2_空白">
    <p:spTree>
      <p:nvGrpSpPr>
        <p:cNvPr id="1" name=""/>
        <p:cNvGrpSpPr/>
        <p:nvPr/>
      </p:nvGrpSpPr>
      <p:grpSpPr>
        <a:xfrm>
          <a:off x="0" y="0"/>
          <a:ext cx="0" cy="0"/>
          <a:chOff x="0" y="0"/>
          <a:chExt cx="0" cy="0"/>
        </a:xfrm>
      </p:grpSpPr>
      <p:sp>
        <p:nvSpPr>
          <p:cNvPr id="358" name="Title Text"/>
          <p:cNvSpPr txBox="1">
            <a:spLocks noGrp="1"/>
          </p:cNvSpPr>
          <p:nvPr>
            <p:ph type="title"/>
          </p:nvPr>
        </p:nvSpPr>
        <p:spPr>
          <a:xfrm>
            <a:off x="467543" y="0"/>
            <a:ext cx="8229601" cy="857250"/>
          </a:xfrm>
          <a:prstGeom prst="rect">
            <a:avLst/>
          </a:prstGeom>
        </p:spPr>
        <p:txBody>
          <a:bodyPr>
            <a:normAutofit/>
          </a:bodyPr>
          <a:lstStyle>
            <a:lvl1pPr>
              <a:defRPr sz="2400" b="0">
                <a:solidFill>
                  <a:srgbClr val="002060"/>
                </a:solidFill>
                <a:latin typeface="新細明體 (標題)"/>
                <a:ea typeface="新細明體 (標題)"/>
                <a:cs typeface="新細明體 (標題)"/>
                <a:sym typeface="新細明體 (標題)"/>
              </a:defRPr>
            </a:lvl1pPr>
          </a:lstStyle>
          <a:p>
            <a:r>
              <a:t>Title Text</a:t>
            </a:r>
          </a:p>
        </p:txBody>
      </p:sp>
      <p:sp>
        <p:nvSpPr>
          <p:cNvPr id="359"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360"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atin typeface="+mn-lt"/>
                <a:ea typeface="+mn-ea"/>
                <a:cs typeface="+mn-cs"/>
                <a:sym typeface="Calibri"/>
              </a:defRPr>
            </a:lvl1pPr>
            <a:lvl2pPr marL="742950" indent="-285750">
              <a:spcBef>
                <a:spcPts val="400"/>
              </a:spcBef>
              <a:defRPr sz="2000">
                <a:latin typeface="+mn-lt"/>
                <a:ea typeface="+mn-ea"/>
                <a:cs typeface="+mn-cs"/>
                <a:sym typeface="Calibri"/>
              </a:defRPr>
            </a:lvl2pPr>
            <a:lvl3pPr marL="1143000" indent="-228600">
              <a:spcBef>
                <a:spcPts val="400"/>
              </a:spcBef>
              <a:defRPr sz="2000">
                <a:latin typeface="+mn-lt"/>
                <a:ea typeface="+mn-ea"/>
                <a:cs typeface="+mn-cs"/>
                <a:sym typeface="Calibri"/>
              </a:defRPr>
            </a:lvl3pPr>
            <a:lvl4pPr marL="1600200" indent="-228600">
              <a:spcBef>
                <a:spcPts val="400"/>
              </a:spcBef>
              <a:defRPr sz="2000">
                <a:latin typeface="+mn-lt"/>
                <a:ea typeface="+mn-ea"/>
                <a:cs typeface="+mn-cs"/>
                <a:sym typeface="Calibri"/>
              </a:defRPr>
            </a:lvl4pPr>
            <a:lvl5pPr marL="2057400" indent="-228600">
              <a:spcBef>
                <a:spcPts val="400"/>
              </a:spcBef>
              <a:defRPr sz="20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pic>
        <p:nvPicPr>
          <p:cNvPr id="361" name="Picture 4" descr="Picture 4"/>
          <p:cNvPicPr>
            <a:picLocks noChangeAspect="1"/>
          </p:cNvPicPr>
          <p:nvPr/>
        </p:nvPicPr>
        <p:blipFill>
          <a:blip r:embed="rId2"/>
          <a:srcRect l="12624" t="32564" r="7376" b="34361"/>
          <a:stretch>
            <a:fillRect/>
          </a:stretch>
        </p:blipFill>
        <p:spPr>
          <a:xfrm>
            <a:off x="3995935" y="4461893"/>
            <a:ext cx="1166966" cy="681607"/>
          </a:xfrm>
          <a:prstGeom prst="rect">
            <a:avLst/>
          </a:prstGeom>
          <a:ln w="12700">
            <a:miter lim="400000"/>
          </a:ln>
        </p:spPr>
      </p:pic>
      <p:pic>
        <p:nvPicPr>
          <p:cNvPr id="362" name="Picture 3" descr="Picture 3"/>
          <p:cNvPicPr>
            <a:picLocks noChangeAspect="1"/>
          </p:cNvPicPr>
          <p:nvPr/>
        </p:nvPicPr>
        <p:blipFill>
          <a:blip r:embed="rId3"/>
          <a:srcRect l="43149" t="39005" r="42829" b="54362"/>
          <a:stretch>
            <a:fillRect/>
          </a:stretch>
        </p:blipFill>
        <p:spPr>
          <a:xfrm>
            <a:off x="4065708" y="4664783"/>
            <a:ext cx="932936" cy="275828"/>
          </a:xfrm>
          <a:prstGeom prst="rect">
            <a:avLst/>
          </a:prstGeom>
          <a:ln w="12700">
            <a:miter lim="400000"/>
          </a:ln>
        </p:spPr>
      </p:pic>
      <p:sp>
        <p:nvSpPr>
          <p:cNvPr id="3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標題及物件">
    <p:spTree>
      <p:nvGrpSpPr>
        <p:cNvPr id="1" name=""/>
        <p:cNvGrpSpPr/>
        <p:nvPr/>
      </p:nvGrpSpPr>
      <p:grpSpPr>
        <a:xfrm>
          <a:off x="0" y="0"/>
          <a:ext cx="0" cy="0"/>
          <a:chOff x="0" y="0"/>
          <a:chExt cx="0" cy="0"/>
        </a:xfrm>
      </p:grpSpPr>
      <p:sp>
        <p:nvSpPr>
          <p:cNvPr id="370"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71" name="Body Level One…"/>
          <p:cNvSpPr txBox="1">
            <a:spLocks noGrp="1"/>
          </p:cNvSpPr>
          <p:nvPr>
            <p:ph type="body" idx="1"/>
          </p:nvPr>
        </p:nvSpPr>
        <p:spPr>
          <a:xfrm>
            <a:off x="457200" y="1200150"/>
            <a:ext cx="8229600" cy="3394075"/>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72"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自訂版面配置">
    <p:spTree>
      <p:nvGrpSpPr>
        <p:cNvPr id="1" name=""/>
        <p:cNvGrpSpPr/>
        <p:nvPr/>
      </p:nvGrpSpPr>
      <p:grpSpPr>
        <a:xfrm>
          <a:off x="0" y="0"/>
          <a:ext cx="0" cy="0"/>
          <a:chOff x="0" y="0"/>
          <a:chExt cx="0" cy="0"/>
        </a:xfrm>
      </p:grpSpPr>
      <p:sp>
        <p:nvSpPr>
          <p:cNvPr id="45" name="Title Text"/>
          <p:cNvSpPr txBox="1">
            <a:spLocks noGrp="1"/>
          </p:cNvSpPr>
          <p:nvPr>
            <p:ph type="title"/>
          </p:nvPr>
        </p:nvSpPr>
        <p:spPr>
          <a:xfrm>
            <a:off x="467543" y="339502"/>
            <a:ext cx="8229601" cy="857251"/>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章節標題">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722312" y="3305175"/>
            <a:ext cx="7772401" cy="1022350"/>
          </a:xfrm>
          <a:prstGeom prst="rect">
            <a:avLst/>
          </a:prstGeom>
        </p:spPr>
        <p:txBody>
          <a:bodyPr anchor="t">
            <a:normAutofit/>
          </a:bodyPr>
          <a:lstStyle>
            <a:lvl1pPr algn="l">
              <a:defRPr sz="4000" cap="all">
                <a:latin typeface="+mn-lt"/>
                <a:ea typeface="+mn-ea"/>
                <a:cs typeface="+mn-cs"/>
                <a:sym typeface="Calibri"/>
              </a:defRPr>
            </a:lvl1pPr>
          </a:lstStyle>
          <a:p>
            <a:r>
              <a:t>Title Text</a:t>
            </a:r>
          </a:p>
        </p:txBody>
      </p:sp>
      <p:sp>
        <p:nvSpPr>
          <p:cNvPr id="380" name="Body Level One…"/>
          <p:cNvSpPr txBox="1">
            <a:spLocks noGrp="1"/>
          </p:cNvSpPr>
          <p:nvPr>
            <p:ph type="body" sz="quarter" idx="1"/>
          </p:nvPr>
        </p:nvSpPr>
        <p:spPr>
          <a:xfrm>
            <a:off x="722312" y="2179638"/>
            <a:ext cx="7772401" cy="1125538"/>
          </a:xfrm>
          <a:prstGeom prst="rect">
            <a:avLst/>
          </a:prstGeom>
        </p:spPr>
        <p:txBody>
          <a:bodyPr anchor="b">
            <a:normAutofit/>
          </a:bodyPr>
          <a:lstStyle>
            <a:lvl1pPr marL="0" indent="0">
              <a:spcBef>
                <a:spcPts val="400"/>
              </a:spcBef>
              <a:buSzTx/>
              <a:buFontTx/>
              <a:buNone/>
              <a:defRPr sz="2000">
                <a:solidFill>
                  <a:srgbClr val="888888"/>
                </a:solidFill>
                <a:latin typeface="+mn-lt"/>
                <a:ea typeface="+mn-ea"/>
                <a:cs typeface="+mn-cs"/>
                <a:sym typeface="Calibri"/>
              </a:defRPr>
            </a:lvl1pPr>
            <a:lvl2pPr marL="0" indent="457200">
              <a:spcBef>
                <a:spcPts val="400"/>
              </a:spcBef>
              <a:buSzTx/>
              <a:buFontTx/>
              <a:buNone/>
              <a:defRPr sz="2000">
                <a:solidFill>
                  <a:srgbClr val="888888"/>
                </a:solidFill>
                <a:latin typeface="+mn-lt"/>
                <a:ea typeface="+mn-ea"/>
                <a:cs typeface="+mn-cs"/>
                <a:sym typeface="Calibri"/>
              </a:defRPr>
            </a:lvl2pPr>
            <a:lvl3pPr marL="0" indent="914400">
              <a:spcBef>
                <a:spcPts val="400"/>
              </a:spcBef>
              <a:buSzTx/>
              <a:buFontTx/>
              <a:buNone/>
              <a:defRPr sz="2000">
                <a:solidFill>
                  <a:srgbClr val="888888"/>
                </a:solidFill>
                <a:latin typeface="+mn-lt"/>
                <a:ea typeface="+mn-ea"/>
                <a:cs typeface="+mn-cs"/>
                <a:sym typeface="Calibri"/>
              </a:defRPr>
            </a:lvl3pPr>
            <a:lvl4pPr marL="0" indent="1371600">
              <a:spcBef>
                <a:spcPts val="400"/>
              </a:spcBef>
              <a:buSzTx/>
              <a:buFontTx/>
              <a:buNone/>
              <a:defRPr sz="2000">
                <a:solidFill>
                  <a:srgbClr val="888888"/>
                </a:solidFill>
                <a:latin typeface="+mn-lt"/>
                <a:ea typeface="+mn-ea"/>
                <a:cs typeface="+mn-cs"/>
                <a:sym typeface="Calibri"/>
              </a:defRPr>
            </a:lvl4pPr>
            <a:lvl5pPr marL="0" indent="1828800">
              <a:spcBef>
                <a:spcPts val="400"/>
              </a:spcBef>
              <a:buSzTx/>
              <a:buFontTx/>
              <a:buNone/>
              <a:defRPr sz="20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81"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兩項物件">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89" name="Body Level One…"/>
          <p:cNvSpPr txBox="1">
            <a:spLocks noGrp="1"/>
          </p:cNvSpPr>
          <p:nvPr>
            <p:ph type="body" sz="half" idx="1"/>
          </p:nvPr>
        </p:nvSpPr>
        <p:spPr>
          <a:xfrm>
            <a:off x="457200" y="1200150"/>
            <a:ext cx="4038600" cy="3394075"/>
          </a:xfrm>
          <a:prstGeom prst="rect">
            <a:avLst/>
          </a:prstGeom>
        </p:spPr>
        <p:txBody>
          <a:bodyPr>
            <a:normAutofit/>
          </a:bodyPr>
          <a:lstStyle>
            <a:lvl1pPr>
              <a:spcBef>
                <a:spcPts val="600"/>
              </a:spcBef>
              <a:defRPr sz="2800">
                <a:latin typeface="+mn-lt"/>
                <a:ea typeface="+mn-ea"/>
                <a:cs typeface="+mn-cs"/>
                <a:sym typeface="Calibri"/>
              </a:defRPr>
            </a:lvl1pPr>
            <a:lvl2pPr marL="790575" indent="-333375">
              <a:spcBef>
                <a:spcPts val="600"/>
              </a:spcBef>
              <a:defRPr sz="2800">
                <a:latin typeface="+mn-lt"/>
                <a:ea typeface="+mn-ea"/>
                <a:cs typeface="+mn-cs"/>
                <a:sym typeface="Calibri"/>
              </a:defRPr>
            </a:lvl2pPr>
            <a:lvl3pPr marL="1234439" indent="-320039">
              <a:spcBef>
                <a:spcPts val="600"/>
              </a:spcBef>
              <a:defRPr sz="2800">
                <a:latin typeface="+mn-lt"/>
                <a:ea typeface="+mn-ea"/>
                <a:cs typeface="+mn-cs"/>
                <a:sym typeface="Calibri"/>
              </a:defRPr>
            </a:lvl3pPr>
            <a:lvl4pPr marL="1727200" indent="-355600">
              <a:spcBef>
                <a:spcPts val="600"/>
              </a:spcBef>
              <a:defRPr sz="2800">
                <a:latin typeface="+mn-lt"/>
                <a:ea typeface="+mn-ea"/>
                <a:cs typeface="+mn-cs"/>
                <a:sym typeface="Calibri"/>
              </a:defRPr>
            </a:lvl4pPr>
            <a:lvl5pPr marL="2184400" indent="-355600">
              <a:spcBef>
                <a:spcPts val="600"/>
              </a:spcBef>
              <a:defRPr sz="2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0"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比對">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98" name="Body Level One…"/>
          <p:cNvSpPr txBox="1">
            <a:spLocks noGrp="1"/>
          </p:cNvSpPr>
          <p:nvPr>
            <p:ph type="body" sz="quarter" idx="1"/>
          </p:nvPr>
        </p:nvSpPr>
        <p:spPr>
          <a:xfrm>
            <a:off x="457200" y="1150937"/>
            <a:ext cx="4040188" cy="481013"/>
          </a:xfrm>
          <a:prstGeom prst="rect">
            <a:avLst/>
          </a:prstGeom>
        </p:spPr>
        <p:txBody>
          <a:bodyPr anchor="b">
            <a:normAutofit/>
          </a:bodyPr>
          <a:lstStyle>
            <a:lvl1pPr marL="0" indent="0">
              <a:spcBef>
                <a:spcPts val="500"/>
              </a:spcBef>
              <a:buSzTx/>
              <a:buFontTx/>
              <a:buNone/>
              <a:defRPr sz="2400" b="1">
                <a:latin typeface="+mn-lt"/>
                <a:ea typeface="+mn-ea"/>
                <a:cs typeface="+mn-cs"/>
                <a:sym typeface="Calibri"/>
              </a:defRPr>
            </a:lvl1pPr>
            <a:lvl2pPr marL="0" indent="457200">
              <a:spcBef>
                <a:spcPts val="500"/>
              </a:spcBef>
              <a:buSzTx/>
              <a:buFontTx/>
              <a:buNone/>
              <a:defRPr sz="2400" b="1">
                <a:latin typeface="+mn-lt"/>
                <a:ea typeface="+mn-ea"/>
                <a:cs typeface="+mn-cs"/>
                <a:sym typeface="Calibri"/>
              </a:defRPr>
            </a:lvl2pPr>
            <a:lvl3pPr marL="0" indent="914400">
              <a:spcBef>
                <a:spcPts val="500"/>
              </a:spcBef>
              <a:buSzTx/>
              <a:buFontTx/>
              <a:buNone/>
              <a:defRPr sz="2400" b="1">
                <a:latin typeface="+mn-lt"/>
                <a:ea typeface="+mn-ea"/>
                <a:cs typeface="+mn-cs"/>
                <a:sym typeface="Calibri"/>
              </a:defRPr>
            </a:lvl3pPr>
            <a:lvl4pPr marL="0" indent="1371600">
              <a:spcBef>
                <a:spcPts val="500"/>
              </a:spcBef>
              <a:buSzTx/>
              <a:buFontTx/>
              <a:buNone/>
              <a:defRPr sz="2400" b="1">
                <a:latin typeface="+mn-lt"/>
                <a:ea typeface="+mn-ea"/>
                <a:cs typeface="+mn-cs"/>
                <a:sym typeface="Calibri"/>
              </a:defRPr>
            </a:lvl4pPr>
            <a:lvl5pPr marL="0" indent="1828800">
              <a:spcBef>
                <a:spcPts val="500"/>
              </a:spcBef>
              <a:buSzTx/>
              <a:buFontTx/>
              <a:buNone/>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9" name="文字版面配置區 4"/>
          <p:cNvSpPr>
            <a:spLocks noGrp="1"/>
          </p:cNvSpPr>
          <p:nvPr>
            <p:ph type="body" sz="quarter" idx="21"/>
          </p:nvPr>
        </p:nvSpPr>
        <p:spPr>
          <a:xfrm>
            <a:off x="4645025" y="1150937"/>
            <a:ext cx="4041775" cy="481013"/>
          </a:xfrm>
          <a:prstGeom prst="rect">
            <a:avLst/>
          </a:prstGeom>
        </p:spPr>
        <p:txBody>
          <a:bodyPr anchor="b">
            <a:normAutofit/>
          </a:bodyPr>
          <a:lstStyle/>
          <a:p>
            <a:pPr marL="0" indent="0">
              <a:spcBef>
                <a:spcPts val="500"/>
              </a:spcBef>
              <a:buSzTx/>
              <a:buFontTx/>
              <a:buNone/>
              <a:defRPr sz="2400" b="1">
                <a:latin typeface="+mn-lt"/>
                <a:ea typeface="+mn-ea"/>
                <a:cs typeface="+mn-cs"/>
                <a:sym typeface="Calibri"/>
              </a:defRPr>
            </a:pPr>
            <a:endParaRPr/>
          </a:p>
        </p:txBody>
      </p:sp>
      <p:sp>
        <p:nvSpPr>
          <p:cNvPr id="400"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只有標題">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408"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415"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含標題的內容">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457200" y="204788"/>
            <a:ext cx="3008314" cy="871538"/>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423" name="Body Level One…"/>
          <p:cNvSpPr txBox="1">
            <a:spLocks noGrp="1"/>
          </p:cNvSpPr>
          <p:nvPr>
            <p:ph type="body" idx="1"/>
          </p:nvPr>
        </p:nvSpPr>
        <p:spPr>
          <a:xfrm>
            <a:off x="3575050" y="204788"/>
            <a:ext cx="5111750" cy="4389438"/>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24" name="文字版面配置區 3"/>
          <p:cNvSpPr>
            <a:spLocks noGrp="1"/>
          </p:cNvSpPr>
          <p:nvPr>
            <p:ph type="body" sz="half" idx="21"/>
          </p:nvPr>
        </p:nvSpPr>
        <p:spPr>
          <a:xfrm>
            <a:off x="457199" y="1076325"/>
            <a:ext cx="3008315" cy="3517900"/>
          </a:xfrm>
          <a:prstGeom prst="rect">
            <a:avLst/>
          </a:prstGeom>
        </p:spPr>
        <p:txBody>
          <a:bodyPr>
            <a:normAutofit/>
          </a:bodyPr>
          <a:lstStyle/>
          <a:p>
            <a:pPr marL="0" indent="0">
              <a:spcBef>
                <a:spcPts val="300"/>
              </a:spcBef>
              <a:buSzTx/>
              <a:buFontTx/>
              <a:buNone/>
              <a:defRPr sz="1400">
                <a:latin typeface="+mn-lt"/>
                <a:ea typeface="+mn-ea"/>
                <a:cs typeface="+mn-cs"/>
                <a:sym typeface="Calibri"/>
              </a:defRPr>
            </a:pPr>
            <a:endParaRPr/>
          </a:p>
        </p:txBody>
      </p:sp>
      <p:sp>
        <p:nvSpPr>
          <p:cNvPr id="425"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含標題的圖片">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1792288" y="3600450"/>
            <a:ext cx="5486401" cy="425450"/>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433" name="圖片版面配置區 2"/>
          <p:cNvSpPr>
            <a:spLocks noGrp="1"/>
          </p:cNvSpPr>
          <p:nvPr>
            <p:ph type="pic" sz="half" idx="21"/>
          </p:nvPr>
        </p:nvSpPr>
        <p:spPr>
          <a:xfrm>
            <a:off x="1792288" y="460375"/>
            <a:ext cx="5486401" cy="3086100"/>
          </a:xfrm>
          <a:prstGeom prst="rect">
            <a:avLst/>
          </a:prstGeom>
        </p:spPr>
        <p:txBody>
          <a:bodyPr lIns="91439" rIns="91439"/>
          <a:lstStyle/>
          <a:p>
            <a:endParaRPr/>
          </a:p>
        </p:txBody>
      </p:sp>
      <p:sp>
        <p:nvSpPr>
          <p:cNvPr id="434" name="Body Level One…"/>
          <p:cNvSpPr txBox="1">
            <a:spLocks noGrp="1"/>
          </p:cNvSpPr>
          <p:nvPr>
            <p:ph type="body" sz="quarter" idx="1"/>
          </p:nvPr>
        </p:nvSpPr>
        <p:spPr>
          <a:xfrm>
            <a:off x="1792288" y="4025900"/>
            <a:ext cx="5486401" cy="603250"/>
          </a:xfrm>
          <a:prstGeom prst="rect">
            <a:avLst/>
          </a:prstGeom>
        </p:spPr>
        <p:txBody>
          <a:bodyPr>
            <a:normAutofit/>
          </a:bodyPr>
          <a:lstStyle>
            <a:lvl1pPr marL="0" indent="0">
              <a:spcBef>
                <a:spcPts val="300"/>
              </a:spcBef>
              <a:buSzTx/>
              <a:buFontTx/>
              <a:buNone/>
              <a:defRPr sz="1400">
                <a:latin typeface="+mn-lt"/>
                <a:ea typeface="+mn-ea"/>
                <a:cs typeface="+mn-cs"/>
                <a:sym typeface="Calibri"/>
              </a:defRPr>
            </a:lvl1pPr>
            <a:lvl2pPr marL="0" indent="457200">
              <a:spcBef>
                <a:spcPts val="300"/>
              </a:spcBef>
              <a:buSzTx/>
              <a:buFontTx/>
              <a:buNone/>
              <a:defRPr sz="1400">
                <a:latin typeface="+mn-lt"/>
                <a:ea typeface="+mn-ea"/>
                <a:cs typeface="+mn-cs"/>
                <a:sym typeface="Calibri"/>
              </a:defRPr>
            </a:lvl2pPr>
            <a:lvl3pPr marL="0" indent="914400">
              <a:spcBef>
                <a:spcPts val="300"/>
              </a:spcBef>
              <a:buSzTx/>
              <a:buFontTx/>
              <a:buNone/>
              <a:defRPr sz="1400">
                <a:latin typeface="+mn-lt"/>
                <a:ea typeface="+mn-ea"/>
                <a:cs typeface="+mn-cs"/>
                <a:sym typeface="Calibri"/>
              </a:defRPr>
            </a:lvl3pPr>
            <a:lvl4pPr marL="0" indent="1371600">
              <a:spcBef>
                <a:spcPts val="300"/>
              </a:spcBef>
              <a:buSzTx/>
              <a:buFontTx/>
              <a:buNone/>
              <a:defRPr sz="1400">
                <a:latin typeface="+mn-lt"/>
                <a:ea typeface="+mn-ea"/>
                <a:cs typeface="+mn-cs"/>
                <a:sym typeface="Calibri"/>
              </a:defRPr>
            </a:lvl4pPr>
            <a:lvl5pPr marL="0" indent="1828800">
              <a:spcBef>
                <a:spcPts val="300"/>
              </a:spcBef>
              <a:buSzTx/>
              <a:buFontTx/>
              <a:buNone/>
              <a:defRPr sz="1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35"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32946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53" name="Title Text"/>
          <p:cNvSpPr txBox="1">
            <a:spLocks noGrp="1"/>
          </p:cNvSpPr>
          <p:nvPr>
            <p:ph type="title"/>
          </p:nvPr>
        </p:nvSpPr>
        <p:spPr>
          <a:xfrm>
            <a:off x="467543" y="0"/>
            <a:ext cx="8229601" cy="857250"/>
          </a:xfrm>
          <a:prstGeom prst="rect">
            <a:avLst/>
          </a:prstGeom>
        </p:spPr>
        <p:txBody>
          <a:bodyPr>
            <a:normAutofit/>
          </a:bodyPr>
          <a:lstStyle>
            <a:lvl1pPr>
              <a:defRPr sz="2800">
                <a:solidFill>
                  <a:srgbClr val="002060"/>
                </a:solidFill>
                <a:latin typeface="新細明體 (標題)"/>
                <a:ea typeface="新細明體 (標題)"/>
                <a:cs typeface="新細明體 (標題)"/>
                <a:sym typeface="新細明體 (標題)"/>
              </a:defRPr>
            </a:lvl1pPr>
          </a:lstStyle>
          <a:p>
            <a:r>
              <a:t>Title Text</a:t>
            </a:r>
          </a:p>
        </p:txBody>
      </p:sp>
      <p:sp>
        <p:nvSpPr>
          <p:cNvPr id="54"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55"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vl1pPr>
            <a:lvl2pPr marL="742950" indent="-285750">
              <a:spcBef>
                <a:spcPts val="400"/>
              </a:spcBef>
              <a:defRPr sz="2000"/>
            </a:lvl2pPr>
            <a:lvl3pPr marL="1143000" indent="-228600">
              <a:spcBef>
                <a:spcPts val="400"/>
              </a:spcBef>
              <a:defRPr sz="2000"/>
            </a:lvl3pPr>
            <a:lvl4pPr marL="1600200" indent="-228600">
              <a:spcBef>
                <a:spcPts val="400"/>
              </a:spcBef>
              <a:defRPr sz="2000"/>
            </a:lvl4pPr>
            <a:lvl5pPr marL="2057400" indent="-228600">
              <a:spcBef>
                <a:spcPts val="400"/>
              </a:spcBef>
              <a:defRPr sz="2000"/>
            </a:lvl5pPr>
          </a:lstStyle>
          <a:p>
            <a:r>
              <a:t>Body Level One</a:t>
            </a:r>
          </a:p>
          <a:p>
            <a:pPr lvl="1"/>
            <a:r>
              <a:t>Body Level Two</a:t>
            </a:r>
          </a:p>
          <a:p>
            <a:pPr lvl="2"/>
            <a:r>
              <a:t>Body Level Three</a:t>
            </a:r>
          </a:p>
          <a:p>
            <a:pPr lvl="3"/>
            <a:r>
              <a:t>Body Level Four</a:t>
            </a:r>
          </a:p>
          <a:p>
            <a:pPr lvl="4"/>
            <a:r>
              <a:t>Body Level Five</a:t>
            </a:r>
          </a:p>
        </p:txBody>
      </p:sp>
      <p:pic>
        <p:nvPicPr>
          <p:cNvPr id="56" name="Picture 4" descr="Picture 4"/>
          <p:cNvPicPr>
            <a:picLocks noChangeAspect="1"/>
          </p:cNvPicPr>
          <p:nvPr/>
        </p:nvPicPr>
        <p:blipFill>
          <a:blip r:embed="rId2"/>
          <a:srcRect l="12624" t="32564" r="7376" b="34361"/>
          <a:stretch>
            <a:fillRect/>
          </a:stretch>
        </p:blipFill>
        <p:spPr>
          <a:xfrm>
            <a:off x="3995935" y="4461893"/>
            <a:ext cx="1166966" cy="681607"/>
          </a:xfrm>
          <a:prstGeom prst="rect">
            <a:avLst/>
          </a:prstGeom>
          <a:ln w="12700">
            <a:miter lim="400000"/>
          </a:ln>
        </p:spPr>
      </p:pic>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空白">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67543" y="0"/>
            <a:ext cx="8229601" cy="857250"/>
          </a:xfrm>
          <a:prstGeom prst="rect">
            <a:avLst/>
          </a:prstGeom>
        </p:spPr>
        <p:txBody>
          <a:bodyPr>
            <a:normAutofit/>
          </a:bodyPr>
          <a:lstStyle>
            <a:lvl1pPr>
              <a:defRPr sz="2800">
                <a:solidFill>
                  <a:srgbClr val="002060"/>
                </a:solidFill>
                <a:latin typeface="新細明體 (標題)"/>
                <a:ea typeface="新細明體 (標題)"/>
                <a:cs typeface="新細明體 (標題)"/>
                <a:sym typeface="新細明體 (標題)"/>
              </a:defRPr>
            </a:lvl1pPr>
          </a:lstStyle>
          <a:p>
            <a:r>
              <a:t>Title Text</a:t>
            </a:r>
          </a:p>
        </p:txBody>
      </p:sp>
      <p:sp>
        <p:nvSpPr>
          <p:cNvPr id="65"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66"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vl1pPr>
            <a:lvl2pPr marL="742950" indent="-285750">
              <a:spcBef>
                <a:spcPts val="400"/>
              </a:spcBef>
              <a:defRPr sz="2000"/>
            </a:lvl2pPr>
            <a:lvl3pPr marL="1143000" indent="-228600">
              <a:spcBef>
                <a:spcPts val="400"/>
              </a:spcBef>
              <a:defRPr sz="2000"/>
            </a:lvl3pPr>
            <a:lvl4pPr marL="1600200" indent="-228600">
              <a:spcBef>
                <a:spcPts val="400"/>
              </a:spcBef>
              <a:defRPr sz="2000"/>
            </a:lvl4pPr>
            <a:lvl5pPr marL="2057400" indent="-228600">
              <a:spcBef>
                <a:spcPts val="400"/>
              </a:spcBef>
              <a:defRPr sz="2000"/>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74" name="Title Text"/>
          <p:cNvSpPr txBox="1">
            <a:spLocks noGrp="1"/>
          </p:cNvSpPr>
          <p:nvPr>
            <p:ph type="title"/>
          </p:nvPr>
        </p:nvSpPr>
        <p:spPr>
          <a:xfrm>
            <a:off x="685800" y="1598612"/>
            <a:ext cx="7772400" cy="1101726"/>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75"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888"/>
                </a:solidFill>
                <a:latin typeface="+mn-lt"/>
                <a:ea typeface="+mn-ea"/>
                <a:cs typeface="+mn-cs"/>
                <a:sym typeface="Calibri"/>
              </a:defRPr>
            </a:lvl1pPr>
            <a:lvl2pPr marL="0" indent="457200" algn="ctr">
              <a:buSzTx/>
              <a:buFontTx/>
              <a:buNone/>
              <a:defRPr>
                <a:solidFill>
                  <a:srgbClr val="888888"/>
                </a:solidFill>
                <a:latin typeface="+mn-lt"/>
                <a:ea typeface="+mn-ea"/>
                <a:cs typeface="+mn-cs"/>
                <a:sym typeface="Calibri"/>
              </a:defRPr>
            </a:lvl2pPr>
            <a:lvl3pPr marL="0" indent="914400" algn="ctr">
              <a:buSzTx/>
              <a:buFontTx/>
              <a:buNone/>
              <a:defRPr>
                <a:solidFill>
                  <a:srgbClr val="888888"/>
                </a:solidFill>
                <a:latin typeface="+mn-lt"/>
                <a:ea typeface="+mn-ea"/>
                <a:cs typeface="+mn-cs"/>
                <a:sym typeface="Calibri"/>
              </a:defRPr>
            </a:lvl3pPr>
            <a:lvl4pPr marL="0" indent="1371600" algn="ctr">
              <a:buSzTx/>
              <a:buFontTx/>
              <a:buNone/>
              <a:defRPr>
                <a:solidFill>
                  <a:srgbClr val="888888"/>
                </a:solidFill>
                <a:latin typeface="+mn-lt"/>
                <a:ea typeface="+mn-ea"/>
                <a:cs typeface="+mn-cs"/>
                <a:sym typeface="Calibri"/>
              </a:defRPr>
            </a:lvl4pPr>
            <a:lvl5pPr marL="0" indent="1828800" algn="ctr">
              <a:buSzTx/>
              <a:buFontTx/>
              <a:buNone/>
              <a:defRPr>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83" name="Title Text"/>
          <p:cNvSpPr txBox="1">
            <a:spLocks noGrp="1"/>
          </p:cNvSpPr>
          <p:nvPr>
            <p:ph type="title"/>
          </p:nvPr>
        </p:nvSpPr>
        <p:spPr>
          <a:xfrm>
            <a:off x="2051719" y="2067693"/>
            <a:ext cx="4896546" cy="648073"/>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84" name="Body Level One…"/>
          <p:cNvSpPr txBox="1">
            <a:spLocks noGrp="1"/>
          </p:cNvSpPr>
          <p:nvPr>
            <p:ph type="body" idx="1"/>
          </p:nvPr>
        </p:nvSpPr>
        <p:spPr>
          <a:xfrm>
            <a:off x="457200" y="1200150"/>
            <a:ext cx="8229600" cy="3394075"/>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92" name="Title Text"/>
          <p:cNvSpPr txBox="1">
            <a:spLocks noGrp="1"/>
          </p:cNvSpPr>
          <p:nvPr>
            <p:ph type="title"/>
          </p:nvPr>
        </p:nvSpPr>
        <p:spPr>
          <a:xfrm>
            <a:off x="722312" y="3305175"/>
            <a:ext cx="7772401" cy="1022350"/>
          </a:xfrm>
          <a:prstGeom prst="rect">
            <a:avLst/>
          </a:prstGeom>
        </p:spPr>
        <p:txBody>
          <a:bodyPr anchor="t">
            <a:normAutofit/>
          </a:bodyPr>
          <a:lstStyle>
            <a:lvl1pPr algn="l">
              <a:defRPr sz="4000" cap="all">
                <a:latin typeface="+mj-lt"/>
                <a:ea typeface="+mj-ea"/>
                <a:cs typeface="+mj-cs"/>
                <a:sym typeface="Helvetica"/>
              </a:defRPr>
            </a:lvl1pPr>
          </a:lstStyle>
          <a:p>
            <a:r>
              <a:t>Title Text</a:t>
            </a:r>
          </a:p>
        </p:txBody>
      </p:sp>
      <p:sp>
        <p:nvSpPr>
          <p:cNvPr id="93" name="Body Level One…"/>
          <p:cNvSpPr txBox="1">
            <a:spLocks noGrp="1"/>
          </p:cNvSpPr>
          <p:nvPr>
            <p:ph type="body" sz="quarter" idx="1"/>
          </p:nvPr>
        </p:nvSpPr>
        <p:spPr>
          <a:xfrm>
            <a:off x="722312" y="2179638"/>
            <a:ext cx="7772401" cy="1125538"/>
          </a:xfrm>
          <a:prstGeom prst="rect">
            <a:avLst/>
          </a:prstGeom>
        </p:spPr>
        <p:txBody>
          <a:bodyPr anchor="b">
            <a:normAutofit/>
          </a:bodyPr>
          <a:lstStyle>
            <a:lvl1pPr marL="0" indent="0">
              <a:spcBef>
                <a:spcPts val="400"/>
              </a:spcBef>
              <a:buSzTx/>
              <a:buFontTx/>
              <a:buNone/>
              <a:defRPr sz="2000">
                <a:solidFill>
                  <a:srgbClr val="888888"/>
                </a:solidFill>
                <a:latin typeface="+mn-lt"/>
                <a:ea typeface="+mn-ea"/>
                <a:cs typeface="+mn-cs"/>
                <a:sym typeface="Calibri"/>
              </a:defRPr>
            </a:lvl1pPr>
            <a:lvl2pPr marL="0" indent="457200">
              <a:spcBef>
                <a:spcPts val="400"/>
              </a:spcBef>
              <a:buSzTx/>
              <a:buFontTx/>
              <a:buNone/>
              <a:defRPr sz="2000">
                <a:solidFill>
                  <a:srgbClr val="888888"/>
                </a:solidFill>
                <a:latin typeface="+mn-lt"/>
                <a:ea typeface="+mn-ea"/>
                <a:cs typeface="+mn-cs"/>
                <a:sym typeface="Calibri"/>
              </a:defRPr>
            </a:lvl2pPr>
            <a:lvl3pPr marL="0" indent="914400">
              <a:spcBef>
                <a:spcPts val="400"/>
              </a:spcBef>
              <a:buSzTx/>
              <a:buFontTx/>
              <a:buNone/>
              <a:defRPr sz="2000">
                <a:solidFill>
                  <a:srgbClr val="888888"/>
                </a:solidFill>
                <a:latin typeface="+mn-lt"/>
                <a:ea typeface="+mn-ea"/>
                <a:cs typeface="+mn-cs"/>
                <a:sym typeface="Calibri"/>
              </a:defRPr>
            </a:lvl3pPr>
            <a:lvl4pPr marL="0" indent="1371600">
              <a:spcBef>
                <a:spcPts val="400"/>
              </a:spcBef>
              <a:buSzTx/>
              <a:buFontTx/>
              <a:buNone/>
              <a:defRPr sz="2000">
                <a:solidFill>
                  <a:srgbClr val="888888"/>
                </a:solidFill>
                <a:latin typeface="+mn-lt"/>
                <a:ea typeface="+mn-ea"/>
                <a:cs typeface="+mn-cs"/>
                <a:sym typeface="Calibri"/>
              </a:defRPr>
            </a:lvl4pPr>
            <a:lvl5pPr marL="0" indent="1828800">
              <a:spcBef>
                <a:spcPts val="400"/>
              </a:spcBef>
              <a:buSzTx/>
              <a:buFontTx/>
              <a:buNone/>
              <a:defRPr sz="20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69056"/>
            <a:ext cx="8229600" cy="11310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lstStyle/>
          <a:p>
            <a:r>
              <a:t>Title Text</a:t>
            </a:r>
          </a:p>
        </p:txBody>
      </p:sp>
      <p:sp>
        <p:nvSpPr>
          <p:cNvPr id="3"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4627562"/>
            <a:ext cx="2133600" cy="2794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Lst>
  <p:transition spd="med"/>
  <p:txStyles>
    <p:titleStyle>
      <a:lvl1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2.png"/><Relationship Id="rId7"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57.jpg"/><Relationship Id="rId5" Type="http://schemas.openxmlformats.org/officeDocument/2006/relationships/image" Target="../media/image56.jpeg"/><Relationship Id="rId10" Type="http://schemas.openxmlformats.org/officeDocument/2006/relationships/image" Target="../media/image61.jpg"/><Relationship Id="rId4" Type="http://schemas.openxmlformats.org/officeDocument/2006/relationships/image" Target="../media/image54.png"/><Relationship Id="rId9" Type="http://schemas.openxmlformats.org/officeDocument/2006/relationships/image" Target="../media/image60.jp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5.png"/><Relationship Id="rId7" Type="http://schemas.openxmlformats.org/officeDocument/2006/relationships/image" Target="../media/image63.jpe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image" Target="../media/image64.png"/><Relationship Id="rId16" Type="http://schemas.openxmlformats.org/officeDocument/2006/relationships/image" Target="../media/image77.png"/><Relationship Id="rId1" Type="http://schemas.openxmlformats.org/officeDocument/2006/relationships/slideLayout" Target="../slideLayouts/slideLayout47.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jpg"/><Relationship Id="rId1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63.jpe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9.emf"/><Relationship Id="rId7" Type="http://schemas.openxmlformats.org/officeDocument/2006/relationships/image" Target="../media/image63.jpeg"/><Relationship Id="rId2" Type="http://schemas.openxmlformats.org/officeDocument/2006/relationships/image" Target="../media/image88.emf"/><Relationship Id="rId1" Type="http://schemas.openxmlformats.org/officeDocument/2006/relationships/slideLayout" Target="../slideLayouts/slideLayout4.xml"/><Relationship Id="rId6" Type="http://schemas.openxmlformats.org/officeDocument/2006/relationships/image" Target="../media/image92.emf"/><Relationship Id="rId5" Type="http://schemas.openxmlformats.org/officeDocument/2006/relationships/image" Target="../media/image91.emf"/><Relationship Id="rId10" Type="http://schemas.openxmlformats.org/officeDocument/2006/relationships/image" Target="../media/image94.png"/><Relationship Id="rId4" Type="http://schemas.openxmlformats.org/officeDocument/2006/relationships/image" Target="../media/image90.emf"/><Relationship Id="rId9" Type="http://schemas.openxmlformats.org/officeDocument/2006/relationships/image" Target="../media/image9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image" Target="../media/image100.tmp"/><Relationship Id="rId3" Type="http://schemas.openxmlformats.org/officeDocument/2006/relationships/image" Target="../media/image95.png"/><Relationship Id="rId7" Type="http://schemas.openxmlformats.org/officeDocument/2006/relationships/image" Target="../media/image99.tmp"/><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98.tmp"/><Relationship Id="rId5" Type="http://schemas.openxmlformats.org/officeDocument/2006/relationships/image" Target="../media/image97.tmp"/><Relationship Id="rId4" Type="http://schemas.openxmlformats.org/officeDocument/2006/relationships/image" Target="../media/image96.tmp"/></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3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www.sktextile.com.tw/"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sktextile.com.tw/"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2.wdp"/><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8.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30.png"/><Relationship Id="rId4" Type="http://schemas.openxmlformats.org/officeDocument/2006/relationships/image" Target="../media/image27.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33.png"/><Relationship Id="rId10" Type="http://schemas.openxmlformats.org/officeDocument/2006/relationships/image" Target="../media/image36.png"/><Relationship Id="rId4" Type="http://schemas.microsoft.com/office/2007/relationships/hdphoto" Target="../media/hdphoto5.wdp"/><Relationship Id="rId9" Type="http://schemas.openxmlformats.org/officeDocument/2006/relationships/image" Target="../media/image35.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4" name="圖片 2" descr="圖片 2"/>
          <p:cNvPicPr>
            <a:picLocks noChangeAspect="1"/>
          </p:cNvPicPr>
          <p:nvPr/>
        </p:nvPicPr>
        <p:blipFill>
          <a:blip r:embed="rId3"/>
          <a:stretch>
            <a:fillRect/>
          </a:stretch>
        </p:blipFill>
        <p:spPr>
          <a:xfrm>
            <a:off x="2540793" y="1851669"/>
            <a:ext cx="4374381" cy="843553"/>
          </a:xfrm>
          <a:prstGeom prst="rect">
            <a:avLst/>
          </a:prstGeom>
          <a:ln w="12700">
            <a:miter lim="400000"/>
          </a:ln>
        </p:spPr>
      </p:pic>
      <p:pic>
        <p:nvPicPr>
          <p:cNvPr id="445" name="圖片 3" descr="圖片 3"/>
          <p:cNvPicPr>
            <a:picLocks noChangeAspect="1"/>
          </p:cNvPicPr>
          <p:nvPr/>
        </p:nvPicPr>
        <p:blipFill>
          <a:blip r:embed="rId4"/>
          <a:stretch>
            <a:fillRect/>
          </a:stretch>
        </p:blipFill>
        <p:spPr>
          <a:xfrm>
            <a:off x="3864716" y="1131590"/>
            <a:ext cx="1726537" cy="624991"/>
          </a:xfrm>
          <a:prstGeom prst="rect">
            <a:avLst/>
          </a:prstGeom>
          <a:ln w="12700">
            <a:miter lim="400000"/>
          </a:ln>
        </p:spPr>
      </p:pic>
      <p:sp>
        <p:nvSpPr>
          <p:cNvPr id="446" name="TextBox 3"/>
          <p:cNvSpPr txBox="1"/>
          <p:nvPr/>
        </p:nvSpPr>
        <p:spPr>
          <a:xfrm>
            <a:off x="3814105" y="3723878"/>
            <a:ext cx="1816928"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defRPr sz="2400" b="1">
                <a:latin typeface="Arial"/>
                <a:ea typeface="Arial"/>
                <a:cs typeface="Arial"/>
                <a:sym typeface="Arial"/>
              </a:defRPr>
            </a:pPr>
            <a:r>
              <a:rPr dirty="0">
                <a:latin typeface="+mn-lt"/>
              </a:rPr>
              <a:t>202</a:t>
            </a:r>
            <a:r>
              <a:rPr lang="en-US" altLang="zh-TW" dirty="0">
                <a:latin typeface="+mn-lt"/>
              </a:rPr>
              <a:t>4</a:t>
            </a:r>
            <a:r>
              <a:rPr dirty="0">
                <a:latin typeface="+mn-lt"/>
              </a:rPr>
              <a:t>. 09. </a:t>
            </a:r>
            <a:r>
              <a:rPr lang="en-US" altLang="zh-TW" dirty="0">
                <a:latin typeface="+mn-lt"/>
              </a:rPr>
              <a:t>24</a:t>
            </a:r>
          </a:p>
        </p:txBody>
      </p:sp>
      <p:sp>
        <p:nvSpPr>
          <p:cNvPr id="447" name="TextBox 1"/>
          <p:cNvSpPr txBox="1"/>
          <p:nvPr/>
        </p:nvSpPr>
        <p:spPr>
          <a:xfrm>
            <a:off x="1069949" y="3147814"/>
            <a:ext cx="7343132" cy="5232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defRPr sz="2800" b="1">
                <a:latin typeface="Arial"/>
                <a:ea typeface="Arial"/>
                <a:cs typeface="Arial"/>
                <a:sym typeface="Arial"/>
              </a:defRPr>
            </a:pPr>
            <a:r>
              <a:rPr dirty="0">
                <a:latin typeface="+mn-lt"/>
              </a:rPr>
              <a:t>202</a:t>
            </a:r>
            <a:r>
              <a:rPr lang="en-US" altLang="zh-TW" dirty="0">
                <a:latin typeface="+mn-lt"/>
              </a:rPr>
              <a:t>4</a:t>
            </a:r>
            <a:r>
              <a:rPr dirty="0">
                <a:latin typeface="新細明體" panose="02020500000000000000" pitchFamily="18" charset="-120"/>
                <a:ea typeface="新細明體" panose="02020500000000000000" pitchFamily="18" charset="-120"/>
                <a:cs typeface="+mj-cs"/>
                <a:sym typeface="Helvetica"/>
              </a:rPr>
              <a:t>年法人說明會</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8AB749B6-9574-EEA7-A047-C90625E21784}"/>
              </a:ext>
            </a:extLst>
          </p:cNvPr>
          <p:cNvPicPr>
            <a:picLocks noChangeAspect="1"/>
          </p:cNvPicPr>
          <p:nvPr/>
        </p:nvPicPr>
        <p:blipFill>
          <a:blip r:embed="rId3"/>
          <a:stretch>
            <a:fillRect/>
          </a:stretch>
        </p:blipFill>
        <p:spPr>
          <a:xfrm>
            <a:off x="725956" y="645301"/>
            <a:ext cx="7692088" cy="4498199"/>
          </a:xfrm>
          <a:prstGeom prst="rect">
            <a:avLst/>
          </a:prstGeom>
        </p:spPr>
      </p:pic>
      <p:sp>
        <p:nvSpPr>
          <p:cNvPr id="477" name="標題 1"/>
          <p:cNvSpPr txBox="1">
            <a:spLocks noGrp="1"/>
          </p:cNvSpPr>
          <p:nvPr>
            <p:ph type="title"/>
          </p:nvPr>
        </p:nvSpPr>
        <p:spPr>
          <a:prstGeom prst="rect">
            <a:avLst/>
          </a:prstGeom>
        </p:spPr>
        <p:txBody>
          <a:bodyPr/>
          <a:lstStyle>
            <a:lvl1pPr>
              <a:defRPr sz="2800" b="1"/>
            </a:lvl1pPr>
          </a:lstStyle>
          <a:p>
            <a:r>
              <a:rPr lang="zh-TW" altLang="en-US" dirty="0"/>
              <a:t>業務</a:t>
            </a:r>
            <a:r>
              <a:rPr dirty="0" err="1"/>
              <a:t>部線上數位行銷</a:t>
            </a:r>
            <a:endParaRPr dirty="0">
              <a:solidFill>
                <a:srgbClr val="00B0F0"/>
              </a:solidFill>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33AFDD-4347-9B6B-C709-35430344CED8}"/>
              </a:ext>
            </a:extLst>
          </p:cNvPr>
          <p:cNvPicPr>
            <a:picLocks noChangeAspect="1"/>
          </p:cNvPicPr>
          <p:nvPr/>
        </p:nvPicPr>
        <p:blipFill>
          <a:blip r:embed="rId3"/>
          <a:stretch>
            <a:fillRect/>
          </a:stretch>
        </p:blipFill>
        <p:spPr>
          <a:xfrm>
            <a:off x="573771" y="654091"/>
            <a:ext cx="7996458" cy="4421368"/>
          </a:xfrm>
          <a:prstGeom prst="rect">
            <a:avLst/>
          </a:prstGeom>
        </p:spPr>
      </p:pic>
      <p:sp>
        <p:nvSpPr>
          <p:cNvPr id="477" name="標題 1"/>
          <p:cNvSpPr txBox="1">
            <a:spLocks noGrp="1"/>
          </p:cNvSpPr>
          <p:nvPr>
            <p:ph type="title"/>
          </p:nvPr>
        </p:nvSpPr>
        <p:spPr>
          <a:prstGeom prst="rect">
            <a:avLst/>
          </a:prstGeom>
        </p:spPr>
        <p:txBody>
          <a:bodyPr/>
          <a:lstStyle>
            <a:lvl1pPr>
              <a:defRPr sz="2800" b="1"/>
            </a:lvl1pPr>
          </a:lstStyle>
          <a:p>
            <a:r>
              <a:rPr lang="zh-TW" altLang="en-US" dirty="0"/>
              <a:t>業務</a:t>
            </a:r>
            <a:r>
              <a:rPr dirty="0" err="1"/>
              <a:t>部線上數位行銷</a:t>
            </a:r>
            <a:endParaRPr dirty="0">
              <a:solidFill>
                <a:srgbClr val="00B0F0"/>
              </a:solidFill>
            </a:endParaRPr>
          </a:p>
        </p:txBody>
      </p:sp>
    </p:spTree>
    <p:extLst>
      <p:ext uri="{BB962C8B-B14F-4D97-AF65-F5344CB8AC3E}">
        <p14:creationId xmlns:p14="http://schemas.microsoft.com/office/powerpoint/2010/main" val="42851613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4" name="標題 1"/>
          <p:cNvSpPr txBox="1">
            <a:spLocks noGrp="1"/>
          </p:cNvSpPr>
          <p:nvPr>
            <p:ph type="title"/>
          </p:nvPr>
        </p:nvSpPr>
        <p:spPr>
          <a:xfrm>
            <a:off x="2134846" y="1398120"/>
            <a:ext cx="4896545" cy="1952424"/>
          </a:xfrm>
          <a:prstGeom prst="rect">
            <a:avLst/>
          </a:prstGeom>
        </p:spPr>
        <p:txBody>
          <a:bodyPr/>
          <a:lstStyle/>
          <a:p>
            <a:pPr>
              <a:defRPr sz="2800"/>
            </a:pPr>
            <a:r>
              <a:rPr err="1">
                <a:latin typeface="新細明體" panose="02020500000000000000" pitchFamily="18" charset="-120"/>
                <a:ea typeface="新細明體" panose="02020500000000000000" pitchFamily="18" charset="-120"/>
              </a:rPr>
              <a:t>零售部</a:t>
            </a:r>
            <a:br>
              <a:rPr>
                <a:latin typeface="新細明體" panose="02020500000000000000" pitchFamily="18" charset="-120"/>
                <a:ea typeface="新細明體" panose="02020500000000000000" pitchFamily="18" charset="-120"/>
              </a:rPr>
            </a:br>
            <a:br>
              <a:rPr>
                <a:latin typeface="新細明體" panose="02020500000000000000" pitchFamily="18" charset="-120"/>
                <a:ea typeface="新細明體" panose="02020500000000000000" pitchFamily="18" charset="-120"/>
              </a:rPr>
            </a:br>
            <a:r>
              <a:rPr err="1">
                <a:latin typeface="新細明體" panose="02020500000000000000" pitchFamily="18" charset="-120"/>
                <a:ea typeface="新細明體" panose="02020500000000000000" pitchFamily="18" charset="-120"/>
              </a:rPr>
              <a:t>各品牌簡介</a:t>
            </a:r>
            <a:endParaRPr>
              <a:latin typeface="新細明體" panose="02020500000000000000" pitchFamily="18" charset="-120"/>
              <a:ea typeface="新細明體" panose="02020500000000000000" pitchFamily="18" charset="-120"/>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6" name="圖片 5" descr="圖片 5"/>
          <p:cNvPicPr>
            <a:picLocks noChangeAspect="1"/>
          </p:cNvPicPr>
          <p:nvPr/>
        </p:nvPicPr>
        <p:blipFill>
          <a:blip r:embed="rId3"/>
          <a:stretch>
            <a:fillRect/>
          </a:stretch>
        </p:blipFill>
        <p:spPr>
          <a:xfrm>
            <a:off x="3178771" y="601799"/>
            <a:ext cx="2786460" cy="3939903"/>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8" name="標題 1"/>
          <p:cNvSpPr txBox="1">
            <a:spLocks noGrp="1"/>
          </p:cNvSpPr>
          <p:nvPr>
            <p:ph type="title"/>
          </p:nvPr>
        </p:nvSpPr>
        <p:spPr>
          <a:prstGeom prst="rect">
            <a:avLst/>
          </a:prstGeom>
        </p:spPr>
        <p:txBody>
          <a:bodyPr/>
          <a:lstStyle/>
          <a:p>
            <a:r>
              <a:t>品牌簡介</a:t>
            </a:r>
          </a:p>
        </p:txBody>
      </p:sp>
      <p:sp>
        <p:nvSpPr>
          <p:cNvPr id="539" name="矩形 2"/>
          <p:cNvSpPr txBox="1"/>
          <p:nvPr/>
        </p:nvSpPr>
        <p:spPr>
          <a:xfrm>
            <a:off x="1037469" y="915566"/>
            <a:ext cx="7017204" cy="21236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just">
              <a:defRPr sz="2200">
                <a:latin typeface="Arial"/>
                <a:ea typeface="Arial"/>
                <a:cs typeface="Arial"/>
                <a:sym typeface="Arial"/>
              </a:defRPr>
            </a:pPr>
            <a:r>
              <a:rPr dirty="0">
                <a:latin typeface="Arial" panose="020B0604020202020204" pitchFamily="34" charset="0"/>
                <a:ea typeface="新細明體" panose="02020500000000000000" pitchFamily="18" charset="-120"/>
                <a:cs typeface="Arial" panose="020B0604020202020204" pitchFamily="34" charset="0"/>
              </a:rPr>
              <a:t>ARTIFACTS</a:t>
            </a:r>
            <a:r>
              <a:rPr dirty="0">
                <a:latin typeface="Arial" panose="020B0604020202020204" pitchFamily="34" charset="0"/>
                <a:ea typeface="新細明體" panose="02020500000000000000" pitchFamily="18" charset="-120"/>
                <a:cs typeface="Arial" panose="020B0604020202020204" pitchFamily="34" charset="0"/>
                <a:sym typeface="Helvetica"/>
              </a:rPr>
              <a:t>獨特的生活哲學態度，來自世界各地藝術家巧思作品，它們都擁有最獨一無二的故事，屬於我們現在式的新奇流行，亦是未來式的珍藏逸品。</a:t>
            </a:r>
          </a:p>
          <a:p>
            <a:pPr algn="just">
              <a:defRPr sz="1000">
                <a:latin typeface="Arial"/>
                <a:ea typeface="Arial"/>
                <a:cs typeface="Arial"/>
                <a:sym typeface="Arial"/>
              </a:defRPr>
            </a:pPr>
            <a:br>
              <a:rPr sz="2200" dirty="0">
                <a:latin typeface="Arial" panose="020B0604020202020204" pitchFamily="34" charset="0"/>
                <a:ea typeface="新細明體" panose="02020500000000000000" pitchFamily="18" charset="-120"/>
                <a:cs typeface="Arial" panose="020B0604020202020204" pitchFamily="34" charset="0"/>
              </a:rPr>
            </a:br>
            <a:r>
              <a:rPr sz="2200" dirty="0" err="1">
                <a:latin typeface="Arial" panose="020B0604020202020204" pitchFamily="34" charset="0"/>
                <a:ea typeface="新細明體" panose="02020500000000000000" pitchFamily="18" charset="-120"/>
                <a:cs typeface="Arial" panose="020B0604020202020204" pitchFamily="34" charset="0"/>
              </a:rPr>
              <a:t>ARTIFACTS</a:t>
            </a:r>
            <a:r>
              <a:rPr sz="2200" dirty="0" err="1">
                <a:latin typeface="Arial" panose="020B0604020202020204" pitchFamily="34" charset="0"/>
                <a:ea typeface="新細明體" panose="02020500000000000000" pitchFamily="18" charset="-120"/>
                <a:cs typeface="Arial" panose="020B0604020202020204" pitchFamily="34" charset="0"/>
                <a:sym typeface="Helvetica"/>
              </a:rPr>
              <a:t>分享一種靈感、體驗與思維方式，品項橫跨各種創意與靈感，包含時尚服飾、藝術、設計與創意</a:t>
            </a:r>
            <a:r>
              <a:rPr sz="2200" dirty="0">
                <a:latin typeface="Arial" panose="020B0604020202020204" pitchFamily="34" charset="0"/>
                <a:ea typeface="+mj-ea"/>
                <a:cs typeface="Arial" panose="020B0604020202020204" pitchFamily="34" charset="0"/>
                <a:sym typeface="Helvetica"/>
              </a:rPr>
              <a:t>。</a:t>
            </a:r>
          </a:p>
        </p:txBody>
      </p:sp>
      <p:pic>
        <p:nvPicPr>
          <p:cNvPr id="3" name="圖片 2">
            <a:extLst>
              <a:ext uri="{FF2B5EF4-FFF2-40B4-BE49-F238E27FC236}">
                <a16:creationId xmlns:a16="http://schemas.microsoft.com/office/drawing/2014/main" id="{6C2DB0EF-31F8-0382-81BD-47197DA86157}"/>
              </a:ext>
            </a:extLst>
          </p:cNvPr>
          <p:cNvPicPr>
            <a:picLocks noChangeAspect="1"/>
          </p:cNvPicPr>
          <p:nvPr/>
        </p:nvPicPr>
        <p:blipFill>
          <a:blip r:embed="rId3"/>
          <a:stretch>
            <a:fillRect/>
          </a:stretch>
        </p:blipFill>
        <p:spPr>
          <a:xfrm>
            <a:off x="4006774" y="4679024"/>
            <a:ext cx="1130452" cy="227469"/>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標題 1"/>
          <p:cNvSpPr txBox="1">
            <a:spLocks noGrp="1"/>
          </p:cNvSpPr>
          <p:nvPr>
            <p:ph type="title"/>
          </p:nvPr>
        </p:nvSpPr>
        <p:spPr>
          <a:xfrm>
            <a:off x="467543" y="-20320"/>
            <a:ext cx="8229601" cy="857250"/>
          </a:xfrm>
          <a:prstGeom prst="rect">
            <a:avLst/>
          </a:prstGeom>
          <a:solidFill>
            <a:schemeClr val="bg1"/>
          </a:solidFill>
        </p:spPr>
        <p:txBody>
          <a:bodyPr/>
          <a:lstStyle/>
          <a:p>
            <a:r>
              <a:rPr dirty="0" err="1"/>
              <a:t>門市照片</a:t>
            </a:r>
            <a:endParaRPr dirty="0"/>
          </a:p>
        </p:txBody>
      </p:sp>
      <p:pic>
        <p:nvPicPr>
          <p:cNvPr id="545" name="圖片 17" descr="圖片 17"/>
          <p:cNvPicPr>
            <a:picLocks noChangeAspect="1"/>
          </p:cNvPicPr>
          <p:nvPr/>
        </p:nvPicPr>
        <p:blipFill>
          <a:blip r:embed="rId3"/>
          <a:srcRect b="2223"/>
          <a:stretch>
            <a:fillRect/>
          </a:stretch>
        </p:blipFill>
        <p:spPr>
          <a:xfrm>
            <a:off x="1607755" y="839349"/>
            <a:ext cx="2891062" cy="1885478"/>
          </a:xfrm>
          <a:prstGeom prst="rect">
            <a:avLst/>
          </a:prstGeom>
          <a:ln w="12700">
            <a:miter lim="400000"/>
          </a:ln>
        </p:spPr>
      </p:pic>
      <p:pic>
        <p:nvPicPr>
          <p:cNvPr id="547" name="圖片 19" descr="圖片 19"/>
          <p:cNvPicPr>
            <a:picLocks noChangeAspect="1"/>
          </p:cNvPicPr>
          <p:nvPr/>
        </p:nvPicPr>
        <p:blipFill>
          <a:blip r:embed="rId4"/>
          <a:stretch>
            <a:fillRect/>
          </a:stretch>
        </p:blipFill>
        <p:spPr>
          <a:xfrm>
            <a:off x="581664" y="2849346"/>
            <a:ext cx="2553610" cy="1703260"/>
          </a:xfrm>
          <a:prstGeom prst="rect">
            <a:avLst/>
          </a:prstGeom>
          <a:ln w="12700">
            <a:miter lim="400000"/>
          </a:ln>
        </p:spPr>
      </p:pic>
      <p:pic>
        <p:nvPicPr>
          <p:cNvPr id="548" name="圖片 20" descr="圖片 20"/>
          <p:cNvPicPr>
            <a:picLocks noChangeAspect="1"/>
          </p:cNvPicPr>
          <p:nvPr/>
        </p:nvPicPr>
        <p:blipFill rotWithShape="1">
          <a:blip r:embed="rId5"/>
          <a:srcRect l="-1" r="2246" b="11656"/>
          <a:stretch/>
        </p:blipFill>
        <p:spPr>
          <a:xfrm>
            <a:off x="5942442" y="2846198"/>
            <a:ext cx="2647808" cy="1703260"/>
          </a:xfrm>
          <a:prstGeom prst="rect">
            <a:avLst/>
          </a:prstGeom>
          <a:ln w="12700">
            <a:miter lim="400000"/>
          </a:ln>
        </p:spPr>
      </p:pic>
      <p:pic>
        <p:nvPicPr>
          <p:cNvPr id="5" name="圖片 4">
            <a:extLst>
              <a:ext uri="{FF2B5EF4-FFF2-40B4-BE49-F238E27FC236}">
                <a16:creationId xmlns:a16="http://schemas.microsoft.com/office/drawing/2014/main" id="{ECFC1E11-7CFC-7DAE-8198-6C685E82778A}"/>
              </a:ext>
            </a:extLst>
          </p:cNvPr>
          <p:cNvPicPr>
            <a:picLocks noChangeAspect="1"/>
          </p:cNvPicPr>
          <p:nvPr/>
        </p:nvPicPr>
        <p:blipFill>
          <a:blip r:embed="rId6"/>
          <a:stretch>
            <a:fillRect/>
          </a:stretch>
        </p:blipFill>
        <p:spPr>
          <a:xfrm>
            <a:off x="4006774" y="4679024"/>
            <a:ext cx="1130452" cy="227469"/>
          </a:xfrm>
          <a:prstGeom prst="rect">
            <a:avLst/>
          </a:prstGeom>
        </p:spPr>
      </p:pic>
      <p:pic>
        <p:nvPicPr>
          <p:cNvPr id="3" name="圖片 2" descr="一張含有 文字, 室內, 地板, 天花板 的圖片&#10;&#10;自動產生的描述">
            <a:extLst>
              <a:ext uri="{FF2B5EF4-FFF2-40B4-BE49-F238E27FC236}">
                <a16:creationId xmlns:a16="http://schemas.microsoft.com/office/drawing/2014/main" id="{6427B31B-AFCF-A5F4-F285-1E9F7C7B2E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5185" y="841406"/>
            <a:ext cx="2825646" cy="1883136"/>
          </a:xfrm>
          <a:prstGeom prst="rect">
            <a:avLst/>
          </a:prstGeom>
        </p:spPr>
      </p:pic>
      <p:pic>
        <p:nvPicPr>
          <p:cNvPr id="4" name="圖片 3" descr="一張含有 室內, 架子, 牆, 室內設計 的圖片&#10;&#10;自動產生的描述">
            <a:extLst>
              <a:ext uri="{FF2B5EF4-FFF2-40B4-BE49-F238E27FC236}">
                <a16:creationId xmlns:a16="http://schemas.microsoft.com/office/drawing/2014/main" id="{9F993934-3E63-6704-1548-1C8BFB0109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0901" y="2846199"/>
            <a:ext cx="2555913" cy="170326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標題 1"/>
          <p:cNvSpPr txBox="1">
            <a:spLocks noGrp="1"/>
          </p:cNvSpPr>
          <p:nvPr>
            <p:ph type="title"/>
          </p:nvPr>
        </p:nvSpPr>
        <p:spPr>
          <a:prstGeom prst="rect">
            <a:avLst/>
          </a:prstGeom>
          <a:solidFill>
            <a:schemeClr val="bg1"/>
          </a:solidFill>
        </p:spPr>
        <p:txBody>
          <a:bodyPr/>
          <a:lstStyle/>
          <a:p>
            <a:r>
              <a:rPr dirty="0" err="1"/>
              <a:t>門市資訊</a:t>
            </a:r>
            <a:endParaRPr dirty="0"/>
          </a:p>
        </p:txBody>
      </p:sp>
      <p:sp>
        <p:nvSpPr>
          <p:cNvPr id="542" name="矩形 3"/>
          <p:cNvSpPr txBox="1"/>
          <p:nvPr/>
        </p:nvSpPr>
        <p:spPr>
          <a:xfrm>
            <a:off x="846015" y="1264700"/>
            <a:ext cx="7668249" cy="240065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忠孝敦化旗艦店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台北市大安區敦化南路一段</a:t>
            </a:r>
            <a:r>
              <a:rPr dirty="0">
                <a:latin typeface="Arial" panose="020B0604020202020204" pitchFamily="34" charset="0"/>
                <a:ea typeface="新細明體" panose="02020500000000000000" pitchFamily="18" charset="-120"/>
                <a:cs typeface="Arial" panose="020B0604020202020204" pitchFamily="34" charset="0"/>
              </a:rPr>
              <a:t>177</a:t>
            </a:r>
            <a:r>
              <a:rPr dirty="0">
                <a:latin typeface="Arial" panose="020B0604020202020204" pitchFamily="34" charset="0"/>
                <a:ea typeface="新細明體" panose="02020500000000000000" pitchFamily="18" charset="-120"/>
                <a:cs typeface="Arial" panose="020B0604020202020204" pitchFamily="34" charset="0"/>
                <a:sym typeface="Helvetica"/>
              </a:rPr>
              <a:t>巷</a:t>
            </a:r>
            <a:r>
              <a:rPr dirty="0">
                <a:latin typeface="Arial" panose="020B0604020202020204" pitchFamily="34" charset="0"/>
                <a:ea typeface="新細明體" panose="02020500000000000000" pitchFamily="18" charset="-120"/>
                <a:cs typeface="Arial" panose="020B0604020202020204" pitchFamily="34" charset="0"/>
              </a:rPr>
              <a:t>23</a:t>
            </a:r>
            <a:r>
              <a:rPr dirty="0">
                <a:latin typeface="Arial" panose="020B0604020202020204" pitchFamily="34" charset="0"/>
                <a:ea typeface="新細明體" panose="02020500000000000000" pitchFamily="18" charset="-120"/>
                <a:cs typeface="Arial" panose="020B0604020202020204" pitchFamily="34" charset="0"/>
                <a:sym typeface="Helvetica"/>
              </a:rPr>
              <a:t>號</a:t>
            </a:r>
          </a:p>
          <a:p>
            <a:pPr marL="285750" indent="-285750" algn="just">
              <a:buSzPct val="100000"/>
              <a:buChar char="➢"/>
              <a:defRPr sz="1000">
                <a:latin typeface="Arial"/>
                <a:ea typeface="Arial"/>
                <a:cs typeface="Arial"/>
                <a:sym typeface="Arial"/>
              </a:defRPr>
            </a:pPr>
            <a:endParaRPr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微風廣場店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台北市松山區復興南路一段</a:t>
            </a:r>
            <a:r>
              <a:rPr dirty="0">
                <a:latin typeface="Arial" panose="020B0604020202020204" pitchFamily="34" charset="0"/>
                <a:ea typeface="新細明體" panose="02020500000000000000" pitchFamily="18" charset="-120"/>
                <a:cs typeface="Arial" panose="020B0604020202020204" pitchFamily="34" charset="0"/>
              </a:rPr>
              <a:t>39</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G</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algn="just">
              <a:defRPr sz="1000">
                <a:latin typeface="Arial"/>
                <a:ea typeface="Arial"/>
                <a:cs typeface="Arial"/>
                <a:sym typeface="Arial"/>
              </a:defRPr>
            </a:pPr>
            <a:endParaRPr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lang="en" dirty="0">
                <a:latin typeface="Arial" panose="020B0604020202020204" pitchFamily="34" charset="0"/>
                <a:ea typeface="新細明體" panose="02020500000000000000" pitchFamily="18" charset="-120"/>
                <a:cs typeface="Arial" panose="020B0604020202020204" pitchFamily="34" charset="0"/>
                <a:sym typeface="Helvetica"/>
              </a:rPr>
              <a:t>Diamond Towers</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店</a:t>
            </a:r>
            <a:r>
              <a:rPr dirty="0">
                <a:latin typeface="Arial" panose="020B0604020202020204" pitchFamily="34" charset="0"/>
                <a:ea typeface="新細明體" panose="02020500000000000000" pitchFamily="18" charset="-120"/>
                <a:cs typeface="Arial" panose="020B0604020202020204" pitchFamily="34" charset="0"/>
              </a:rPr>
              <a:t>:</a:t>
            </a:r>
            <a:r>
              <a:rPr lang="zh-TW" altLang="en-US" dirty="0">
                <a:latin typeface="Arial" panose="020B0604020202020204" pitchFamily="34" charset="0"/>
                <a:ea typeface="新細明體" panose="02020500000000000000" pitchFamily="18" charset="-120"/>
                <a:cs typeface="Arial" panose="020B0604020202020204" pitchFamily="34" charset="0"/>
              </a:rPr>
              <a:t> 台北市大安區忠孝東路三段</a:t>
            </a:r>
            <a:r>
              <a:rPr lang="en-US" altLang="zh-TW" dirty="0">
                <a:latin typeface="Arial" panose="020B0604020202020204" pitchFamily="34" charset="0"/>
                <a:ea typeface="新細明體" panose="02020500000000000000" pitchFamily="18" charset="-120"/>
                <a:cs typeface="Arial" panose="020B0604020202020204" pitchFamily="34" charset="0"/>
              </a:rPr>
              <a:t>268</a:t>
            </a:r>
            <a:r>
              <a:rPr lang="zh-TW" altLang="en-US" dirty="0">
                <a:latin typeface="Arial" panose="020B0604020202020204" pitchFamily="34" charset="0"/>
                <a:ea typeface="新細明體" panose="02020500000000000000" pitchFamily="18" charset="-120"/>
                <a:cs typeface="Arial" panose="020B0604020202020204" pitchFamily="34" charset="0"/>
              </a:rPr>
              <a:t>號</a:t>
            </a:r>
            <a:r>
              <a:rPr lang="en-US" altLang="zh-TW" dirty="0">
                <a:latin typeface="Arial" panose="020B0604020202020204" pitchFamily="34" charset="0"/>
                <a:ea typeface="新細明體" panose="02020500000000000000" pitchFamily="18" charset="-120"/>
                <a:cs typeface="Arial" panose="020B0604020202020204" pitchFamily="34" charset="0"/>
              </a:rPr>
              <a:t>2</a:t>
            </a:r>
            <a:r>
              <a:rPr lang="zh-TW" altLang="en-US" dirty="0">
                <a:latin typeface="Arial" panose="020B0604020202020204" pitchFamily="34" charset="0"/>
                <a:ea typeface="新細明體" panose="02020500000000000000" pitchFamily="18" charset="-120"/>
                <a:cs typeface="Arial" panose="020B0604020202020204" pitchFamily="34" charset="0"/>
              </a:rPr>
              <a:t>樓</a:t>
            </a:r>
            <a:endParaRPr lang="en-US" altLang="zh-TW" dirty="0">
              <a:latin typeface="Arial" panose="020B0604020202020204" pitchFamily="34" charset="0"/>
              <a:ea typeface="新細明體" panose="02020500000000000000" pitchFamily="18" charset="-120"/>
              <a:cs typeface="Arial" panose="020B0604020202020204" pitchFamily="34" charset="0"/>
            </a:endParaRPr>
          </a:p>
          <a:p>
            <a:pPr marL="285750" indent="-285750" algn="just">
              <a:buSzPct val="100000"/>
              <a:buChar char="➢"/>
              <a:defRPr sz="2200">
                <a:latin typeface="Arial"/>
                <a:ea typeface="Arial"/>
                <a:cs typeface="Arial"/>
                <a:sym typeface="Arial"/>
              </a:defRPr>
            </a:pPr>
            <a:endParaRPr sz="1000" dirty="0">
              <a:latin typeface="Arial" panose="020B0604020202020204" pitchFamily="34" charset="0"/>
              <a:ea typeface="新細明體" panose="02020500000000000000" pitchFamily="18" charset="-120"/>
              <a:cs typeface="Arial" panose="020B0604020202020204" pitchFamily="34" charset="0"/>
            </a:endParaRPr>
          </a:p>
          <a:p>
            <a:pPr marL="285750" indent="-285750" algn="just">
              <a:buSzPct val="100000"/>
              <a:buChar char="➢"/>
              <a:defRPr sz="2200">
                <a:latin typeface="Arial"/>
                <a:ea typeface="Arial"/>
                <a:cs typeface="Arial"/>
                <a:sym typeface="Arial"/>
              </a:defRPr>
            </a:pPr>
            <a:r>
              <a:rPr dirty="0">
                <a:latin typeface="Arial" panose="020B0604020202020204" pitchFamily="34" charset="0"/>
                <a:ea typeface="新細明體" panose="02020500000000000000" pitchFamily="18" charset="-120"/>
                <a:cs typeface="Arial" panose="020B0604020202020204" pitchFamily="34" charset="0"/>
                <a:sym typeface="Helvetica"/>
              </a:rPr>
              <a:t>新光三越信義新天地</a:t>
            </a:r>
            <a:r>
              <a:rPr dirty="0">
                <a:latin typeface="Arial" panose="020B0604020202020204" pitchFamily="34" charset="0"/>
                <a:ea typeface="新細明體" panose="02020500000000000000" pitchFamily="18" charset="-120"/>
                <a:cs typeface="Arial" panose="020B0604020202020204" pitchFamily="34" charset="0"/>
              </a:rPr>
              <a:t>A4</a:t>
            </a:r>
            <a:r>
              <a:rPr dirty="0">
                <a:latin typeface="Arial" panose="020B0604020202020204" pitchFamily="34" charset="0"/>
                <a:ea typeface="新細明體" panose="02020500000000000000" pitchFamily="18" charset="-120"/>
                <a:cs typeface="Arial" panose="020B0604020202020204" pitchFamily="34" charset="0"/>
                <a:sym typeface="Helvetica"/>
              </a:rPr>
              <a:t>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台北市信義區松高路</a:t>
            </a:r>
            <a:r>
              <a:rPr dirty="0">
                <a:latin typeface="Arial" panose="020B0604020202020204" pitchFamily="34" charset="0"/>
                <a:ea typeface="新細明體" panose="02020500000000000000" pitchFamily="18" charset="-120"/>
                <a:cs typeface="Arial" panose="020B0604020202020204" pitchFamily="34" charset="0"/>
              </a:rPr>
              <a:t>19</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3</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lgn="just">
              <a:buSzPct val="100000"/>
              <a:buChar char="➢"/>
              <a:defRPr sz="1000">
                <a:latin typeface="Arial"/>
                <a:ea typeface="Arial"/>
                <a:cs typeface="Arial"/>
                <a:sym typeface="Arial"/>
              </a:defRPr>
            </a:pPr>
            <a:endParaRPr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新光三越台中店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台中市西屯區台灣大道三段</a:t>
            </a:r>
            <a:r>
              <a:rPr dirty="0">
                <a:latin typeface="Arial" panose="020B0604020202020204" pitchFamily="34" charset="0"/>
                <a:ea typeface="新細明體" panose="02020500000000000000" pitchFamily="18" charset="-120"/>
                <a:cs typeface="Arial" panose="020B0604020202020204" pitchFamily="34" charset="0"/>
              </a:rPr>
              <a:t>301</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3</a:t>
            </a:r>
            <a:r>
              <a:rPr dirty="0">
                <a:latin typeface="Arial" panose="020B0604020202020204" pitchFamily="34" charset="0"/>
                <a:ea typeface="新細明體" panose="02020500000000000000" pitchFamily="18" charset="-120"/>
                <a:cs typeface="Arial" panose="020B0604020202020204" pitchFamily="34" charset="0"/>
                <a:sym typeface="Helvetica"/>
              </a:rPr>
              <a:t>樓</a:t>
            </a:r>
          </a:p>
        </p:txBody>
      </p:sp>
      <p:pic>
        <p:nvPicPr>
          <p:cNvPr id="3" name="圖片 2">
            <a:extLst>
              <a:ext uri="{FF2B5EF4-FFF2-40B4-BE49-F238E27FC236}">
                <a16:creationId xmlns:a16="http://schemas.microsoft.com/office/drawing/2014/main" id="{4EE7F7B3-70D4-FEF2-38B8-47E12002BD43}"/>
              </a:ext>
            </a:extLst>
          </p:cNvPr>
          <p:cNvPicPr>
            <a:picLocks noChangeAspect="1"/>
          </p:cNvPicPr>
          <p:nvPr/>
        </p:nvPicPr>
        <p:blipFill>
          <a:blip r:embed="rId2"/>
          <a:stretch>
            <a:fillRect/>
          </a:stretch>
        </p:blipFill>
        <p:spPr>
          <a:xfrm>
            <a:off x="4006774" y="4679024"/>
            <a:ext cx="1130452" cy="227469"/>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1" name="Picture 2" descr="Picture 2"/>
          <p:cNvPicPr>
            <a:picLocks noChangeAspect="1"/>
          </p:cNvPicPr>
          <p:nvPr/>
        </p:nvPicPr>
        <p:blipFill>
          <a:blip r:embed="rId3"/>
          <a:srcRect l="28400" t="48027" r="45939" b="40032"/>
          <a:stretch>
            <a:fillRect/>
          </a:stretch>
        </p:blipFill>
        <p:spPr>
          <a:xfrm>
            <a:off x="3270734" y="2139701"/>
            <a:ext cx="2602534" cy="75687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 name="標題 1"/>
          <p:cNvSpPr txBox="1">
            <a:spLocks noGrp="1"/>
          </p:cNvSpPr>
          <p:nvPr>
            <p:ph type="title"/>
          </p:nvPr>
        </p:nvSpPr>
        <p:spPr>
          <a:prstGeom prst="rect">
            <a:avLst/>
          </a:prstGeom>
        </p:spPr>
        <p:txBody>
          <a:bodyPr/>
          <a:lstStyle/>
          <a:p>
            <a:r>
              <a:rPr err="1"/>
              <a:t>品牌簡介</a:t>
            </a:r>
            <a:endParaRPr/>
          </a:p>
        </p:txBody>
      </p:sp>
      <p:pic>
        <p:nvPicPr>
          <p:cNvPr id="554" name="Picture 2" descr="Picture 2"/>
          <p:cNvPicPr>
            <a:picLocks noChangeAspect="1"/>
          </p:cNvPicPr>
          <p:nvPr/>
        </p:nvPicPr>
        <p:blipFill>
          <a:blip r:embed="rId2"/>
          <a:srcRect l="50410" t="68325" r="35572" b="28358"/>
          <a:stretch>
            <a:fillRect/>
          </a:stretch>
        </p:blipFill>
        <p:spPr>
          <a:xfrm>
            <a:off x="3309949" y="4586890"/>
            <a:ext cx="2452093" cy="362638"/>
          </a:xfrm>
          <a:prstGeom prst="rect">
            <a:avLst/>
          </a:prstGeom>
          <a:ln w="12700">
            <a:miter lim="400000"/>
          </a:ln>
        </p:spPr>
      </p:pic>
      <p:sp>
        <p:nvSpPr>
          <p:cNvPr id="555" name="矩形 4"/>
          <p:cNvSpPr txBox="1"/>
          <p:nvPr/>
        </p:nvSpPr>
        <p:spPr>
          <a:xfrm>
            <a:off x="1017319" y="915566"/>
            <a:ext cx="7037353" cy="17851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lvl="0" algn="just" latinLnBrk="1" hangingPunct="1"/>
            <a:r>
              <a:rPr lang="en-US" altLang="zh-TW" sz="2200" kern="1200" dirty="0">
                <a:solidFill>
                  <a:prstClr val="black"/>
                </a:solidFill>
                <a:latin typeface="Arial" panose="020B0604020202020204" pitchFamily="34" charset="0"/>
                <a:ea typeface="新細明體"/>
                <a:cs typeface="Arial" panose="020B0604020202020204" pitchFamily="34" charset="0"/>
              </a:rPr>
              <a:t>ART</a:t>
            </a:r>
            <a:r>
              <a:rPr lang="zh-TW" altLang="en-US" sz="2200" kern="1200" dirty="0">
                <a:solidFill>
                  <a:prstClr val="black"/>
                </a:solidFill>
                <a:latin typeface="Arial" panose="020B0604020202020204" pitchFamily="34" charset="0"/>
                <a:ea typeface="新細明體"/>
                <a:cs typeface="Arial" panose="020B0604020202020204" pitchFamily="34" charset="0"/>
              </a:rPr>
              <a:t> </a:t>
            </a:r>
            <a:r>
              <a:rPr lang="en-US" altLang="zh-TW" sz="2200" kern="1200" dirty="0">
                <a:solidFill>
                  <a:prstClr val="black"/>
                </a:solidFill>
                <a:latin typeface="Arial" panose="020B0604020202020204" pitchFamily="34" charset="0"/>
                <a:ea typeface="新細明體"/>
                <a:cs typeface="Arial" panose="020B0604020202020204" pitchFamily="34" charset="0"/>
              </a:rPr>
              <a:t>HAUS</a:t>
            </a:r>
            <a:r>
              <a:rPr lang="zh-TW" altLang="zh-TW" sz="2200" kern="1200" dirty="0">
                <a:solidFill>
                  <a:prstClr val="black"/>
                </a:solidFill>
                <a:latin typeface="Arial" panose="020B0604020202020204" pitchFamily="34" charset="0"/>
                <a:ea typeface="新細明體"/>
                <a:cs typeface="Arial" panose="020B0604020202020204" pitchFamily="34" charset="0"/>
              </a:rPr>
              <a:t>是一個源於藝術</a:t>
            </a:r>
            <a:r>
              <a:rPr lang="zh-TW" altLang="zh-TW" sz="2200" kern="1200" dirty="0">
                <a:solidFill>
                  <a:schemeClr val="tx1"/>
                </a:solidFill>
                <a:latin typeface="Arial" panose="020B0604020202020204" pitchFamily="34" charset="0"/>
                <a:ea typeface="新細明體"/>
                <a:cs typeface="Arial" panose="020B0604020202020204" pitchFamily="34" charset="0"/>
              </a:rPr>
              <a:t>美學發想的複合式高端精品</a:t>
            </a:r>
            <a:r>
              <a:rPr lang="zh-TW" altLang="zh-TW" sz="2200" kern="1200" dirty="0">
                <a:solidFill>
                  <a:prstClr val="black"/>
                </a:solidFill>
                <a:latin typeface="Arial" panose="020B0604020202020204" pitchFamily="34" charset="0"/>
                <a:ea typeface="新細明體"/>
                <a:cs typeface="Arial" panose="020B0604020202020204" pitchFamily="34" charset="0"/>
              </a:rPr>
              <a:t>品牌，在提供專屬品味的同時，</a:t>
            </a:r>
            <a:r>
              <a:rPr lang="en-US" altLang="zh-TW" sz="2200" kern="1200" dirty="0">
                <a:solidFill>
                  <a:prstClr val="black"/>
                </a:solidFill>
                <a:latin typeface="Arial" panose="020B0604020202020204" pitchFamily="34" charset="0"/>
                <a:ea typeface="新細明體"/>
                <a:cs typeface="Arial" panose="020B0604020202020204" pitchFamily="34" charset="0"/>
              </a:rPr>
              <a:t>ART HAUS</a:t>
            </a:r>
            <a:r>
              <a:rPr lang="zh-TW" altLang="zh-TW" sz="2200" kern="1200" dirty="0">
                <a:solidFill>
                  <a:prstClr val="black"/>
                </a:solidFill>
                <a:latin typeface="Arial" panose="020B0604020202020204" pitchFamily="34" charset="0"/>
                <a:ea typeface="新細明體"/>
                <a:cs typeface="Arial" panose="020B0604020202020204" pitchFamily="34" charset="0"/>
              </a:rPr>
              <a:t>也重視與文化藝術的內在聯繫，融合當代與經典、東方與西方、藝術與時尚、家居生活與文化美學，詮釋新精品的低調文雅風格。</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Picture 2" descr="Picture 2"/>
          <p:cNvPicPr>
            <a:picLocks noChangeAspect="1"/>
          </p:cNvPicPr>
          <p:nvPr/>
        </p:nvPicPr>
        <p:blipFill>
          <a:blip r:embed="rId3"/>
          <a:srcRect l="50410" t="68325" r="35572" b="28358"/>
          <a:stretch>
            <a:fillRect/>
          </a:stretch>
        </p:blipFill>
        <p:spPr>
          <a:xfrm>
            <a:off x="3309949" y="4586890"/>
            <a:ext cx="2452093" cy="362638"/>
          </a:xfrm>
          <a:prstGeom prst="rect">
            <a:avLst/>
          </a:prstGeom>
          <a:ln w="12700">
            <a:miter lim="400000"/>
          </a:ln>
        </p:spPr>
      </p:pic>
      <p:sp>
        <p:nvSpPr>
          <p:cNvPr id="562" name="標題 1"/>
          <p:cNvSpPr txBox="1">
            <a:spLocks noGrp="1"/>
          </p:cNvSpPr>
          <p:nvPr>
            <p:ph type="title"/>
          </p:nvPr>
        </p:nvSpPr>
        <p:spPr>
          <a:prstGeom prst="rect">
            <a:avLst/>
          </a:prstGeom>
          <a:solidFill>
            <a:schemeClr val="bg1"/>
          </a:solidFill>
        </p:spPr>
        <p:txBody>
          <a:bodyPr/>
          <a:lstStyle>
            <a:lvl1pPr>
              <a:defRPr sz="2800" b="1"/>
            </a:lvl1pPr>
          </a:lstStyle>
          <a:p>
            <a:r>
              <a:rPr dirty="0" err="1"/>
              <a:t>門市照片</a:t>
            </a:r>
            <a:endParaRPr dirty="0"/>
          </a:p>
        </p:txBody>
      </p:sp>
      <p:pic>
        <p:nvPicPr>
          <p:cNvPr id="565" name="Picture 3" descr="Picture 3"/>
          <p:cNvPicPr>
            <a:picLocks noChangeAspect="1"/>
          </p:cNvPicPr>
          <p:nvPr/>
        </p:nvPicPr>
        <p:blipFill rotWithShape="1">
          <a:blip r:embed="rId4"/>
          <a:srcRect t="5323"/>
          <a:stretch/>
        </p:blipFill>
        <p:spPr>
          <a:xfrm>
            <a:off x="4563427" y="819750"/>
            <a:ext cx="3112360" cy="1831086"/>
          </a:xfrm>
          <a:prstGeom prst="rect">
            <a:avLst/>
          </a:prstGeom>
          <a:ln w="12700">
            <a:miter lim="400000"/>
          </a:ln>
        </p:spPr>
      </p:pic>
      <p:pic>
        <p:nvPicPr>
          <p:cNvPr id="3" name="圖片 2" descr="一張含有 地板, 室內, 天花板, 室內設計 的圖片&#10;&#10;自動產生的描述">
            <a:extLst>
              <a:ext uri="{FF2B5EF4-FFF2-40B4-BE49-F238E27FC236}">
                <a16:creationId xmlns:a16="http://schemas.microsoft.com/office/drawing/2014/main" id="{294122D3-7EA5-38AC-9D72-98ACF11C3910}"/>
              </a:ext>
            </a:extLst>
          </p:cNvPr>
          <p:cNvPicPr>
            <a:picLocks noChangeAspect="1"/>
          </p:cNvPicPr>
          <p:nvPr/>
        </p:nvPicPr>
        <p:blipFill rotWithShape="1">
          <a:blip r:embed="rId5">
            <a:extLst>
              <a:ext uri="{28A0092B-C50C-407E-A947-70E740481C1C}">
                <a14:useLocalDpi xmlns:a14="http://schemas.microsoft.com/office/drawing/2010/main" val="0"/>
              </a:ext>
            </a:extLst>
          </a:blip>
          <a:srcRect l="9444" r="3572"/>
          <a:stretch/>
        </p:blipFill>
        <p:spPr>
          <a:xfrm>
            <a:off x="250132" y="2729922"/>
            <a:ext cx="2667349" cy="1724598"/>
          </a:xfrm>
          <a:prstGeom prst="rect">
            <a:avLst/>
          </a:prstGeom>
        </p:spPr>
      </p:pic>
      <p:pic>
        <p:nvPicPr>
          <p:cNvPr id="5" name="圖片 4" descr="一張含有 室內, 地板, 室內設計, 門 的圖片&#10;&#10;自動產生的描述">
            <a:extLst>
              <a:ext uri="{FF2B5EF4-FFF2-40B4-BE49-F238E27FC236}">
                <a16:creationId xmlns:a16="http://schemas.microsoft.com/office/drawing/2014/main" id="{119AB02D-4AE6-7841-8461-407D282D69BC}"/>
              </a:ext>
            </a:extLst>
          </p:cNvPr>
          <p:cNvPicPr>
            <a:picLocks noChangeAspect="1"/>
          </p:cNvPicPr>
          <p:nvPr/>
        </p:nvPicPr>
        <p:blipFill rotWithShape="1">
          <a:blip r:embed="rId6">
            <a:extLst>
              <a:ext uri="{28A0092B-C50C-407E-A947-70E740481C1C}">
                <a14:useLocalDpi xmlns:a14="http://schemas.microsoft.com/office/drawing/2010/main" val="0"/>
              </a:ext>
            </a:extLst>
          </a:blip>
          <a:srcRect t="5269"/>
          <a:stretch/>
        </p:blipFill>
        <p:spPr>
          <a:xfrm>
            <a:off x="1033964" y="819750"/>
            <a:ext cx="3436943" cy="1831086"/>
          </a:xfrm>
          <a:prstGeom prst="rect">
            <a:avLst/>
          </a:prstGeom>
        </p:spPr>
      </p:pic>
      <p:pic>
        <p:nvPicPr>
          <p:cNvPr id="4" name="圖片 3" descr="一張含有 室內設計, 室內, 天花板, 牆 的圖片&#10;&#10;自動產生的描述">
            <a:extLst>
              <a:ext uri="{FF2B5EF4-FFF2-40B4-BE49-F238E27FC236}">
                <a16:creationId xmlns:a16="http://schemas.microsoft.com/office/drawing/2014/main" id="{F62354FB-B6AB-A641-62C0-7F24BB902ECD}"/>
              </a:ext>
            </a:extLst>
          </p:cNvPr>
          <p:cNvPicPr>
            <a:picLocks noChangeAspect="1"/>
          </p:cNvPicPr>
          <p:nvPr/>
        </p:nvPicPr>
        <p:blipFill rotWithShape="1">
          <a:blip r:embed="rId7">
            <a:extLst>
              <a:ext uri="{28A0092B-C50C-407E-A947-70E740481C1C}">
                <a14:useLocalDpi xmlns:a14="http://schemas.microsoft.com/office/drawing/2010/main" val="0"/>
              </a:ext>
            </a:extLst>
          </a:blip>
          <a:srcRect l="6475"/>
          <a:stretch/>
        </p:blipFill>
        <p:spPr>
          <a:xfrm>
            <a:off x="6024333" y="2735894"/>
            <a:ext cx="2867940" cy="1724598"/>
          </a:xfrm>
          <a:prstGeom prst="rect">
            <a:avLst/>
          </a:prstGeom>
        </p:spPr>
      </p:pic>
      <p:pic>
        <p:nvPicPr>
          <p:cNvPr id="6" name="圖片 5" descr="一張含有 室內, 室內設計, 陳列櫥窗, 精品店 的圖片&#10;&#10;自動產生的描述">
            <a:extLst>
              <a:ext uri="{FF2B5EF4-FFF2-40B4-BE49-F238E27FC236}">
                <a16:creationId xmlns:a16="http://schemas.microsoft.com/office/drawing/2014/main" id="{3AE10424-7CF4-2D32-9EBE-AEF1B4A6BAE2}"/>
              </a:ext>
            </a:extLst>
          </p:cNvPr>
          <p:cNvPicPr>
            <a:picLocks noChangeAspect="1"/>
          </p:cNvPicPr>
          <p:nvPr/>
        </p:nvPicPr>
        <p:blipFill rotWithShape="1">
          <a:blip r:embed="rId8">
            <a:extLst>
              <a:ext uri="{28A0092B-C50C-407E-A947-70E740481C1C}">
                <a14:useLocalDpi xmlns:a14="http://schemas.microsoft.com/office/drawing/2010/main" val="0"/>
              </a:ext>
            </a:extLst>
          </a:blip>
          <a:srcRect l="3671"/>
          <a:stretch/>
        </p:blipFill>
        <p:spPr>
          <a:xfrm>
            <a:off x="3002031" y="2729922"/>
            <a:ext cx="2937752" cy="171515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9" name="標題 1"/>
          <p:cNvSpPr txBox="1">
            <a:spLocks noGrp="1"/>
          </p:cNvSpPr>
          <p:nvPr>
            <p:ph type="title"/>
          </p:nvPr>
        </p:nvSpPr>
        <p:spPr>
          <a:xfrm>
            <a:off x="467543" y="267493"/>
            <a:ext cx="8229601" cy="857251"/>
          </a:xfrm>
          <a:prstGeom prst="rect">
            <a:avLst/>
          </a:prstGeom>
        </p:spPr>
        <p:txBody>
          <a:bodyPr/>
          <a:lstStyle>
            <a:lvl1pPr>
              <a:defRPr sz="2800">
                <a:latin typeface="新細明體 (標題)"/>
                <a:ea typeface="新細明體 (標題)"/>
                <a:cs typeface="新細明體 (標題)"/>
                <a:sym typeface="新細明體 (標題)"/>
              </a:defRPr>
            </a:lvl1pPr>
          </a:lstStyle>
          <a:p>
            <a:r>
              <a:rPr err="1">
                <a:solidFill>
                  <a:srgbClr val="002060"/>
                </a:solidFill>
                <a:latin typeface="新細明體" panose="02020500000000000000" pitchFamily="18" charset="-120"/>
                <a:ea typeface="新細明體" panose="02020500000000000000" pitchFamily="18" charset="-120"/>
              </a:rPr>
              <a:t>會議議程</a:t>
            </a:r>
            <a:endParaRPr>
              <a:solidFill>
                <a:srgbClr val="002060"/>
              </a:solidFill>
              <a:latin typeface="新細明體" panose="02020500000000000000" pitchFamily="18" charset="-120"/>
              <a:ea typeface="新細明體" panose="02020500000000000000" pitchFamily="18" charset="-120"/>
            </a:endParaRPr>
          </a:p>
        </p:txBody>
      </p:sp>
      <p:graphicFrame>
        <p:nvGraphicFramePr>
          <p:cNvPr id="450" name="表格 17"/>
          <p:cNvGraphicFramePr/>
          <p:nvPr>
            <p:extLst>
              <p:ext uri="{D42A27DB-BD31-4B8C-83A1-F6EECF244321}">
                <p14:modId xmlns:p14="http://schemas.microsoft.com/office/powerpoint/2010/main" val="3218477582"/>
              </p:ext>
            </p:extLst>
          </p:nvPr>
        </p:nvGraphicFramePr>
        <p:xfrm>
          <a:off x="3540223" y="1858813"/>
          <a:ext cx="2759968" cy="1495792"/>
        </p:xfrm>
        <a:graphic>
          <a:graphicData uri="http://schemas.openxmlformats.org/drawingml/2006/table">
            <a:tbl>
              <a:tblPr>
                <a:tableStyleId>{4C3C2611-4C71-4FC5-86AE-919BDF0F9419}</a:tableStyleId>
              </a:tblPr>
              <a:tblGrid>
                <a:gridCol w="499739">
                  <a:extLst>
                    <a:ext uri="{9D8B030D-6E8A-4147-A177-3AD203B41FA5}">
                      <a16:colId xmlns:a16="http://schemas.microsoft.com/office/drawing/2014/main" val="20000"/>
                    </a:ext>
                  </a:extLst>
                </a:gridCol>
                <a:gridCol w="2260229">
                  <a:extLst>
                    <a:ext uri="{9D8B030D-6E8A-4147-A177-3AD203B41FA5}">
                      <a16:colId xmlns:a16="http://schemas.microsoft.com/office/drawing/2014/main" val="20001"/>
                    </a:ext>
                  </a:extLst>
                </a:gridCol>
              </a:tblGrid>
              <a:tr h="504056">
                <a:tc>
                  <a:txBody>
                    <a:bodyPr/>
                    <a:lstStyle/>
                    <a:p>
                      <a:pPr algn="l">
                        <a:defRPr sz="2600" b="1">
                          <a:latin typeface="Arial"/>
                          <a:ea typeface="Arial"/>
                          <a:cs typeface="Arial"/>
                          <a:sym typeface="Arial"/>
                        </a:defRPr>
                      </a:pPr>
                      <a:r>
                        <a:rPr b="1">
                          <a:latin typeface="Arial" panose="020B0604020202020204" pitchFamily="34" charset="0"/>
                          <a:cs typeface="Arial" panose="020B0604020202020204" pitchFamily="34" charset="0"/>
                        </a:rPr>
                        <a:t>1. </a:t>
                      </a:r>
                    </a:p>
                  </a:txBody>
                  <a:tcPr marL="45720" marR="45720" horzOverflow="overflow"/>
                </a:tc>
                <a:tc>
                  <a:txBody>
                    <a:bodyPr/>
                    <a:lstStyle/>
                    <a:p>
                      <a:pPr algn="l">
                        <a:defRPr sz="1800"/>
                      </a:pPr>
                      <a:r>
                        <a:rPr sz="2600" b="1" err="1">
                          <a:latin typeface="新細明體" panose="02020500000000000000" pitchFamily="18" charset="-120"/>
                          <a:ea typeface="新細明體" panose="02020500000000000000" pitchFamily="18" charset="-120"/>
                        </a:rPr>
                        <a:t>公司簡介</a:t>
                      </a:r>
                      <a:endParaRPr sz="2600" b="1">
                        <a:latin typeface="新細明體" panose="02020500000000000000" pitchFamily="18" charset="-120"/>
                        <a:ea typeface="新細明體" panose="02020500000000000000" pitchFamily="18" charset="-120"/>
                      </a:endParaRPr>
                    </a:p>
                  </a:txBody>
                  <a:tcPr marL="45720" marR="45720" horzOverflow="overflow"/>
                </a:tc>
                <a:extLst>
                  <a:ext uri="{0D108BD9-81ED-4DB2-BD59-A6C34878D82A}">
                    <a16:rowId xmlns:a16="http://schemas.microsoft.com/office/drawing/2014/main" val="10000"/>
                  </a:ext>
                </a:extLst>
              </a:tr>
              <a:tr h="504056">
                <a:tc>
                  <a:txBody>
                    <a:bodyPr/>
                    <a:lstStyle/>
                    <a:p>
                      <a:pPr algn="l">
                        <a:defRPr sz="2600" b="1">
                          <a:latin typeface="Arial"/>
                          <a:ea typeface="Arial"/>
                          <a:cs typeface="Arial"/>
                          <a:sym typeface="Arial"/>
                        </a:defRPr>
                      </a:pPr>
                      <a:r>
                        <a:rPr b="1">
                          <a:latin typeface="Arial" panose="020B0604020202020204" pitchFamily="34" charset="0"/>
                          <a:cs typeface="Arial" panose="020B0604020202020204" pitchFamily="34" charset="0"/>
                        </a:rPr>
                        <a:t>2. </a:t>
                      </a:r>
                    </a:p>
                  </a:txBody>
                  <a:tcPr marL="45720" marR="45720" horzOverflow="overflow"/>
                </a:tc>
                <a:tc>
                  <a:txBody>
                    <a:bodyPr/>
                    <a:lstStyle/>
                    <a:p>
                      <a:pPr algn="l">
                        <a:defRPr sz="1800"/>
                      </a:pPr>
                      <a:r>
                        <a:rPr sz="2600" b="1" err="1">
                          <a:latin typeface="新細明體" panose="02020500000000000000" pitchFamily="18" charset="-120"/>
                          <a:ea typeface="新細明體" panose="02020500000000000000" pitchFamily="18" charset="-120"/>
                        </a:rPr>
                        <a:t>營運概況</a:t>
                      </a:r>
                      <a:endParaRPr sz="2600" b="1">
                        <a:latin typeface="新細明體" panose="02020500000000000000" pitchFamily="18" charset="-120"/>
                        <a:ea typeface="新細明體" panose="02020500000000000000" pitchFamily="18" charset="-120"/>
                      </a:endParaRPr>
                    </a:p>
                  </a:txBody>
                  <a:tcPr marL="45720" marR="45720" horzOverflow="overflow"/>
                </a:tc>
                <a:extLst>
                  <a:ext uri="{0D108BD9-81ED-4DB2-BD59-A6C34878D82A}">
                    <a16:rowId xmlns:a16="http://schemas.microsoft.com/office/drawing/2014/main" val="10001"/>
                  </a:ext>
                </a:extLst>
              </a:tr>
              <a:tr h="370840">
                <a:tc>
                  <a:txBody>
                    <a:bodyPr/>
                    <a:lstStyle/>
                    <a:p>
                      <a:pPr algn="l">
                        <a:defRPr sz="2600" b="1">
                          <a:latin typeface="Arial"/>
                          <a:ea typeface="Arial"/>
                          <a:cs typeface="Arial"/>
                          <a:sym typeface="Arial"/>
                        </a:defRPr>
                      </a:pPr>
                      <a:r>
                        <a:rPr b="1">
                          <a:latin typeface="Arial" panose="020B0604020202020204" pitchFamily="34" charset="0"/>
                          <a:cs typeface="Arial" panose="020B0604020202020204" pitchFamily="34" charset="0"/>
                        </a:rPr>
                        <a:t>3. </a:t>
                      </a:r>
                    </a:p>
                  </a:txBody>
                  <a:tcPr marL="45720" marR="45720" horzOverflow="overflow"/>
                </a:tc>
                <a:tc>
                  <a:txBody>
                    <a:bodyPr/>
                    <a:lstStyle/>
                    <a:p>
                      <a:pPr algn="l">
                        <a:defRPr sz="1800"/>
                      </a:pPr>
                      <a:r>
                        <a:rPr sz="2600" b="1" dirty="0">
                          <a:latin typeface="Arial" panose="020B0604020202020204" pitchFamily="34" charset="0"/>
                          <a:ea typeface="Arial"/>
                          <a:cs typeface="Arial" panose="020B0604020202020204" pitchFamily="34" charset="0"/>
                          <a:sym typeface="Arial"/>
                        </a:rPr>
                        <a:t>Q&amp;A</a:t>
                      </a:r>
                    </a:p>
                  </a:txBody>
                  <a:tcPr marL="45720" marR="45720" horzOverflow="overflow"/>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標題 1"/>
          <p:cNvSpPr txBox="1">
            <a:spLocks noGrp="1"/>
          </p:cNvSpPr>
          <p:nvPr>
            <p:ph type="title"/>
          </p:nvPr>
        </p:nvSpPr>
        <p:spPr>
          <a:prstGeom prst="rect">
            <a:avLst/>
          </a:prstGeom>
          <a:solidFill>
            <a:schemeClr val="bg1"/>
          </a:solidFill>
        </p:spPr>
        <p:txBody>
          <a:bodyPr/>
          <a:lstStyle>
            <a:lvl1pPr>
              <a:defRPr sz="2800" b="1"/>
            </a:lvl1pPr>
          </a:lstStyle>
          <a:p>
            <a:r>
              <a:rPr dirty="0" err="1"/>
              <a:t>門市資訊</a:t>
            </a:r>
            <a:endParaRPr dirty="0"/>
          </a:p>
        </p:txBody>
      </p:sp>
      <p:sp>
        <p:nvSpPr>
          <p:cNvPr id="558" name="矩形 4"/>
          <p:cNvSpPr txBox="1"/>
          <p:nvPr/>
        </p:nvSpPr>
        <p:spPr>
          <a:xfrm>
            <a:off x="467542" y="915566"/>
            <a:ext cx="8402137" cy="32242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285750" indent="-285750">
              <a:lnSpc>
                <a:spcPct val="150000"/>
              </a:lnSpc>
              <a:buSzPct val="100000"/>
              <a:buChar char="➢"/>
              <a:defRPr sz="1000">
                <a:latin typeface="Arial"/>
                <a:ea typeface="Arial"/>
                <a:cs typeface="Arial"/>
                <a:sym typeface="Arial"/>
              </a:defRPr>
            </a:pPr>
            <a:endParaRPr dirty="0"/>
          </a:p>
          <a:p>
            <a:pPr marL="285750" indent="-285750">
              <a:lnSpc>
                <a:spcPct val="150000"/>
              </a:lnSpc>
              <a:buSzPct val="100000"/>
              <a:buChar char="➢"/>
              <a:defRPr sz="2200">
                <a:latin typeface="Arial"/>
                <a:ea typeface="Arial"/>
                <a:cs typeface="Arial"/>
                <a:sym typeface="Arial"/>
              </a:defRPr>
            </a:pPr>
            <a:r>
              <a:rPr dirty="0">
                <a:latin typeface="Arial" panose="020B0604020202020204" pitchFamily="34" charset="0"/>
                <a:ea typeface="新細明體" panose="02020500000000000000" pitchFamily="18" charset="-120"/>
                <a:cs typeface="Arial" panose="020B0604020202020204" pitchFamily="34" charset="0"/>
                <a:sym typeface="Helvetica"/>
              </a:rPr>
              <a:t>台北新光三越信義</a:t>
            </a:r>
            <a:r>
              <a:rPr dirty="0">
                <a:latin typeface="Arial" panose="020B0604020202020204" pitchFamily="34" charset="0"/>
                <a:ea typeface="新細明體" panose="02020500000000000000" pitchFamily="18" charset="-120"/>
                <a:cs typeface="Arial" panose="020B0604020202020204" pitchFamily="34" charset="0"/>
              </a:rPr>
              <a:t>A4</a:t>
            </a:r>
            <a:r>
              <a:rPr dirty="0">
                <a:latin typeface="Arial" panose="020B0604020202020204" pitchFamily="34" charset="0"/>
                <a:ea typeface="新細明體" panose="02020500000000000000" pitchFamily="18" charset="-120"/>
                <a:cs typeface="Arial" panose="020B0604020202020204" pitchFamily="34" charset="0"/>
                <a:sym typeface="Helvetica"/>
              </a:rPr>
              <a:t>旗艦店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台北市信義區松高路</a:t>
            </a:r>
            <a:r>
              <a:rPr dirty="0">
                <a:latin typeface="Arial" panose="020B0604020202020204" pitchFamily="34" charset="0"/>
                <a:ea typeface="新細明體" panose="02020500000000000000" pitchFamily="18" charset="-120"/>
                <a:cs typeface="Arial" panose="020B0604020202020204" pitchFamily="34" charset="0"/>
              </a:rPr>
              <a:t>19</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2</a:t>
            </a:r>
            <a:r>
              <a:rPr dirty="0">
                <a:latin typeface="Arial" panose="020B0604020202020204" pitchFamily="34" charset="0"/>
                <a:ea typeface="新細明體" panose="02020500000000000000" pitchFamily="18" charset="-120"/>
                <a:cs typeface="Arial" panose="020B0604020202020204" pitchFamily="34" charset="0"/>
                <a:sym typeface="Helvetica"/>
              </a:rPr>
              <a:t>樓</a:t>
            </a: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nSpc>
                <a:spcPct val="150000"/>
              </a:lnSpc>
              <a:buSzPct val="100000"/>
              <a:buFontTx/>
              <a:buChar char="➢"/>
              <a:defRPr sz="2200">
                <a:latin typeface="Arial"/>
                <a:ea typeface="Arial"/>
                <a:cs typeface="Arial"/>
                <a:sym typeface="Arial"/>
              </a:defRPr>
            </a:pP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台北新光三越信義</a:t>
            </a:r>
            <a:r>
              <a:rPr lang="en" altLang="zh-TW" dirty="0">
                <a:latin typeface="Arial" panose="020B0604020202020204" pitchFamily="34" charset="0"/>
                <a:ea typeface="新細明體" panose="02020500000000000000" pitchFamily="18" charset="-120"/>
                <a:cs typeface="Arial" panose="020B0604020202020204" pitchFamily="34" charset="0"/>
                <a:sym typeface="Helvetica"/>
              </a:rPr>
              <a:t>A9</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店</a:t>
            </a:r>
            <a:r>
              <a:rPr lang="en-US" altLang="zh-TW" dirty="0">
                <a:latin typeface="Arial" panose="020B0604020202020204" pitchFamily="34" charset="0"/>
                <a:ea typeface="新細明體" panose="02020500000000000000" pitchFamily="18" charset="-120"/>
                <a:cs typeface="Arial" panose="020B0604020202020204" pitchFamily="34" charset="0"/>
              </a:rPr>
              <a:t>:</a:t>
            </a:r>
            <a:r>
              <a:rPr lang="zh-TW" altLang="en-US" dirty="0">
                <a:latin typeface="Arial" panose="020B0604020202020204" pitchFamily="34" charset="0"/>
                <a:ea typeface="新細明體" panose="02020500000000000000" pitchFamily="18" charset="-120"/>
                <a:cs typeface="Arial" panose="020B0604020202020204" pitchFamily="34" charset="0"/>
              </a:rPr>
              <a:t> 台北市信義區松壽路</a:t>
            </a:r>
            <a:r>
              <a:rPr lang="en-US" altLang="zh-TW" dirty="0">
                <a:latin typeface="Arial" panose="020B0604020202020204" pitchFamily="34" charset="0"/>
                <a:ea typeface="新細明體" panose="02020500000000000000" pitchFamily="18" charset="-120"/>
                <a:cs typeface="Arial" panose="020B0604020202020204" pitchFamily="34" charset="0"/>
              </a:rPr>
              <a:t>9</a:t>
            </a:r>
            <a:r>
              <a:rPr lang="zh-TW" altLang="en-US" dirty="0">
                <a:latin typeface="Arial" panose="020B0604020202020204" pitchFamily="34" charset="0"/>
                <a:ea typeface="新細明體" panose="02020500000000000000" pitchFamily="18" charset="-120"/>
                <a:cs typeface="Arial" panose="020B0604020202020204" pitchFamily="34" charset="0"/>
              </a:rPr>
              <a:t>號</a:t>
            </a:r>
            <a:r>
              <a:rPr lang="en-US" altLang="zh-TW" dirty="0">
                <a:latin typeface="Arial" panose="020B0604020202020204" pitchFamily="34" charset="0"/>
                <a:ea typeface="新細明體" panose="02020500000000000000" pitchFamily="18" charset="-120"/>
                <a:cs typeface="Arial" panose="020B0604020202020204" pitchFamily="34" charset="0"/>
              </a:rPr>
              <a:t>2</a:t>
            </a:r>
            <a:r>
              <a:rPr lang="zh-TW" altLang="en-US" dirty="0">
                <a:latin typeface="Arial" panose="020B0604020202020204" pitchFamily="34" charset="0"/>
                <a:ea typeface="新細明體" panose="02020500000000000000" pitchFamily="18" charset="-120"/>
                <a:cs typeface="Arial" panose="020B0604020202020204" pitchFamily="34" charset="0"/>
              </a:rPr>
              <a:t>樓</a:t>
            </a:r>
            <a:endParaRPr dirty="0">
              <a:latin typeface="Arial" panose="020B0604020202020204" pitchFamily="34" charset="0"/>
              <a:ea typeface="新細明體" panose="02020500000000000000" pitchFamily="18" charset="-120"/>
              <a:cs typeface="Arial" panose="020B0604020202020204" pitchFamily="34" charset="0"/>
            </a:endParaRPr>
          </a:p>
          <a:p>
            <a:pPr marL="285750" indent="-285750">
              <a:lnSpc>
                <a:spcPct val="150000"/>
              </a:lnSpc>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台中新光三越中港店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台中市西屯區台灣大道三段</a:t>
            </a:r>
            <a:r>
              <a:rPr dirty="0">
                <a:latin typeface="Arial" panose="020B0604020202020204" pitchFamily="34" charset="0"/>
                <a:ea typeface="新細明體" panose="02020500000000000000" pitchFamily="18" charset="-120"/>
                <a:cs typeface="Arial" panose="020B0604020202020204" pitchFamily="34" charset="0"/>
              </a:rPr>
              <a:t>301</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2</a:t>
            </a:r>
            <a:r>
              <a:rPr dirty="0">
                <a:latin typeface="Arial" panose="020B0604020202020204" pitchFamily="34" charset="0"/>
                <a:ea typeface="新細明體" panose="02020500000000000000" pitchFamily="18" charset="-120"/>
                <a:cs typeface="Arial" panose="020B0604020202020204" pitchFamily="34" charset="0"/>
                <a:sym typeface="Helvetica"/>
              </a:rPr>
              <a:t>樓</a:t>
            </a:r>
            <a:endParaRPr lang="en-US"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nSpc>
                <a:spcPct val="150000"/>
              </a:lnSpc>
              <a:buSzPct val="100000"/>
              <a:buChar char="➢"/>
              <a:defRPr sz="2200">
                <a:latin typeface="Arial"/>
                <a:ea typeface="Arial"/>
                <a:cs typeface="Arial"/>
                <a:sym typeface="Arial"/>
              </a:defRPr>
            </a:pP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台南新光三越西門新天地店</a:t>
            </a:r>
            <a:r>
              <a:rPr lang="en-US" altLang="zh-TW" dirty="0">
                <a:latin typeface="Arial" panose="020B0604020202020204" pitchFamily="34" charset="0"/>
                <a:ea typeface="新細明體" panose="02020500000000000000" pitchFamily="18" charset="-120"/>
                <a:cs typeface="Arial" panose="020B0604020202020204" pitchFamily="34" charset="0"/>
              </a:rPr>
              <a:t>: </a:t>
            </a:r>
            <a:r>
              <a:rPr lang="zh-TW" altLang="en-US" dirty="0">
                <a:latin typeface="Arial" panose="020B0604020202020204" pitchFamily="34" charset="0"/>
                <a:ea typeface="新細明體" panose="02020500000000000000" pitchFamily="18" charset="-120"/>
                <a:cs typeface="Arial" panose="020B0604020202020204" pitchFamily="34" charset="0"/>
              </a:rPr>
              <a:t>台南市中西區西門路一段</a:t>
            </a:r>
            <a:r>
              <a:rPr lang="en-US" altLang="zh-TW" dirty="0">
                <a:latin typeface="Arial" panose="020B0604020202020204" pitchFamily="34" charset="0"/>
                <a:ea typeface="新細明體" panose="02020500000000000000" pitchFamily="18" charset="-120"/>
                <a:cs typeface="Arial" panose="020B0604020202020204" pitchFamily="34" charset="0"/>
              </a:rPr>
              <a:t>658</a:t>
            </a:r>
            <a:r>
              <a:rPr lang="zh-TW" altLang="en-US" dirty="0">
                <a:latin typeface="Arial" panose="020B0604020202020204" pitchFamily="34" charset="0"/>
                <a:ea typeface="新細明體" panose="02020500000000000000" pitchFamily="18" charset="-120"/>
                <a:cs typeface="Arial" panose="020B0604020202020204" pitchFamily="34" charset="0"/>
              </a:rPr>
              <a:t>號</a:t>
            </a:r>
            <a:r>
              <a:rPr lang="en-US" altLang="zh-TW" dirty="0">
                <a:latin typeface="Arial" panose="020B0604020202020204" pitchFamily="34" charset="0"/>
                <a:ea typeface="新細明體" panose="02020500000000000000" pitchFamily="18" charset="-120"/>
                <a:cs typeface="Arial" panose="020B0604020202020204" pitchFamily="34" charset="0"/>
              </a:rPr>
              <a:t>1</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樓</a:t>
            </a:r>
            <a:endParaRPr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nSpc>
                <a:spcPct val="150000"/>
              </a:lnSpc>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高雄漢神巨蛋店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高雄市左營區博愛二路</a:t>
            </a:r>
            <a:r>
              <a:rPr dirty="0">
                <a:latin typeface="Arial" panose="020B0604020202020204" pitchFamily="34" charset="0"/>
                <a:ea typeface="新細明體" panose="02020500000000000000" pitchFamily="18" charset="-120"/>
                <a:cs typeface="Arial" panose="020B0604020202020204" pitchFamily="34" charset="0"/>
              </a:rPr>
              <a:t>777</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lang="en-US" dirty="0">
                <a:latin typeface="Arial" panose="020B0604020202020204" pitchFamily="34" charset="0"/>
                <a:ea typeface="新細明體" panose="02020500000000000000" pitchFamily="18" charset="-120"/>
                <a:cs typeface="Arial" panose="020B0604020202020204" pitchFamily="34" charset="0"/>
              </a:rPr>
              <a:t>3</a:t>
            </a:r>
            <a:r>
              <a:rPr dirty="0">
                <a:latin typeface="Arial" panose="020B0604020202020204" pitchFamily="34" charset="0"/>
                <a:ea typeface="新細明體" panose="02020500000000000000" pitchFamily="18" charset="-120"/>
                <a:cs typeface="Arial" panose="020B0604020202020204" pitchFamily="34" charset="0"/>
                <a:sym typeface="Helvetica"/>
              </a:rPr>
              <a:t>樓</a:t>
            </a:r>
            <a:r>
              <a:rPr sz="1800" dirty="0">
                <a:latin typeface="Arial" panose="020B0604020202020204" pitchFamily="34" charset="0"/>
                <a:ea typeface="新細明體" panose="02020500000000000000" pitchFamily="18" charset="-120"/>
                <a:cs typeface="Arial" panose="020B0604020202020204" pitchFamily="34" charset="0"/>
                <a:sym typeface="Helvetica"/>
              </a:rPr>
              <a:t>	</a:t>
            </a:r>
          </a:p>
          <a:p>
            <a:pPr>
              <a:lnSpc>
                <a:spcPct val="150000"/>
              </a:lnSpc>
            </a:pPr>
            <a:r>
              <a:rPr dirty="0"/>
              <a:t>	</a:t>
            </a:r>
          </a:p>
        </p:txBody>
      </p:sp>
      <p:pic>
        <p:nvPicPr>
          <p:cNvPr id="559" name="Picture 2" descr="Picture 2"/>
          <p:cNvPicPr>
            <a:picLocks noChangeAspect="1"/>
          </p:cNvPicPr>
          <p:nvPr/>
        </p:nvPicPr>
        <p:blipFill>
          <a:blip r:embed="rId2"/>
          <a:srcRect l="50410" t="68325" r="35572" b="28358"/>
          <a:stretch>
            <a:fillRect/>
          </a:stretch>
        </p:blipFill>
        <p:spPr>
          <a:xfrm>
            <a:off x="3309949" y="4586890"/>
            <a:ext cx="2452093" cy="362638"/>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0" name="Picture 5" descr="Picture 5"/>
          <p:cNvPicPr>
            <a:picLocks noChangeAspect="1"/>
          </p:cNvPicPr>
          <p:nvPr/>
        </p:nvPicPr>
        <p:blipFill>
          <a:blip r:embed="rId3"/>
          <a:srcRect l="26617" t="46435" r="44030" b="42454"/>
          <a:stretch>
            <a:fillRect/>
          </a:stretch>
        </p:blipFill>
        <p:spPr>
          <a:xfrm>
            <a:off x="3260907" y="2261570"/>
            <a:ext cx="2622186" cy="620362"/>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2" name="標題 1"/>
          <p:cNvSpPr txBox="1">
            <a:spLocks noGrp="1"/>
          </p:cNvSpPr>
          <p:nvPr>
            <p:ph type="title"/>
          </p:nvPr>
        </p:nvSpPr>
        <p:spPr>
          <a:prstGeom prst="rect">
            <a:avLst/>
          </a:prstGeom>
        </p:spPr>
        <p:txBody>
          <a:bodyPr/>
          <a:lstStyle>
            <a:lvl1pPr>
              <a:defRPr sz="2800" b="1"/>
            </a:lvl1pPr>
          </a:lstStyle>
          <a:p>
            <a:r>
              <a:t>品牌簡介</a:t>
            </a:r>
          </a:p>
        </p:txBody>
      </p:sp>
      <p:sp>
        <p:nvSpPr>
          <p:cNvPr id="573" name="矩形 3"/>
          <p:cNvSpPr txBox="1"/>
          <p:nvPr/>
        </p:nvSpPr>
        <p:spPr>
          <a:xfrm>
            <a:off x="1017318" y="915565"/>
            <a:ext cx="7177447" cy="29546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r>
              <a:rPr lang="en-US" altLang="zh-TW" sz="2200" dirty="0">
                <a:latin typeface="Arial" panose="020B0604020202020204" pitchFamily="34" charset="0"/>
                <a:ea typeface="新細明體" panose="02020500000000000000" pitchFamily="18" charset="-120"/>
                <a:cs typeface="Arial" panose="020B0604020202020204" pitchFamily="34" charset="0"/>
              </a:rPr>
              <a:t>ASPORT </a:t>
            </a:r>
            <a:r>
              <a:rPr lang="zh-TW" altLang="zh-TW" sz="2200" dirty="0">
                <a:latin typeface="Arial" panose="020B0604020202020204" pitchFamily="34" charset="0"/>
                <a:ea typeface="新細明體" panose="02020500000000000000" pitchFamily="18" charset="-120"/>
                <a:cs typeface="Arial" panose="020B0604020202020204" pitchFamily="34" charset="0"/>
              </a:rPr>
              <a:t>是源於時尚運動風潮的概念複合式運動精品品牌，致力推廣風靡全球的運動風尚，</a:t>
            </a:r>
            <a:endParaRPr lang="en-US" altLang="zh-TW" sz="2200" dirty="0">
              <a:latin typeface="Arial" panose="020B0604020202020204" pitchFamily="34" charset="0"/>
              <a:ea typeface="新細明體" panose="02020500000000000000" pitchFamily="18" charset="-120"/>
              <a:cs typeface="Arial" panose="020B0604020202020204" pitchFamily="34" charset="0"/>
            </a:endParaRPr>
          </a:p>
          <a:p>
            <a:r>
              <a:rPr lang="zh-TW" altLang="zh-TW" sz="2200" dirty="0">
                <a:latin typeface="Arial" panose="020B0604020202020204" pitchFamily="34" charset="0"/>
                <a:ea typeface="新細明體" panose="02020500000000000000" pitchFamily="18" charset="-120"/>
                <a:cs typeface="Arial" panose="020B0604020202020204" pitchFamily="34" charset="0"/>
              </a:rPr>
              <a:t>以</a:t>
            </a:r>
            <a:r>
              <a:rPr lang="en-US" altLang="zh-TW" sz="2200" dirty="0">
                <a:latin typeface="Arial" panose="020B0604020202020204" pitchFamily="34" charset="0"/>
                <a:ea typeface="新細明體" panose="02020500000000000000" pitchFamily="18" charset="-120"/>
                <a:cs typeface="Arial" panose="020B0604020202020204" pitchFamily="34" charset="0"/>
              </a:rPr>
              <a:t> FASHION</a:t>
            </a:r>
            <a:r>
              <a:rPr lang="zh-TW" altLang="zh-TW" sz="2200" dirty="0">
                <a:latin typeface="Arial" panose="020B0604020202020204" pitchFamily="34" charset="0"/>
                <a:ea typeface="新細明體" panose="02020500000000000000" pitchFamily="18" charset="-120"/>
                <a:cs typeface="Arial" panose="020B0604020202020204" pitchFamily="34" charset="0"/>
              </a:rPr>
              <a:t>、</a:t>
            </a:r>
            <a:r>
              <a:rPr lang="en-US" altLang="zh-TW" sz="2200" dirty="0">
                <a:latin typeface="Arial" panose="020B0604020202020204" pitchFamily="34" charset="0"/>
                <a:ea typeface="新細明體" panose="02020500000000000000" pitchFamily="18" charset="-120"/>
                <a:cs typeface="Arial" panose="020B0604020202020204" pitchFamily="34" charset="0"/>
              </a:rPr>
              <a:t>WELLNESS</a:t>
            </a:r>
            <a:r>
              <a:rPr lang="zh-TW" altLang="zh-TW" sz="2200" dirty="0">
                <a:latin typeface="Arial" panose="020B0604020202020204" pitchFamily="34" charset="0"/>
                <a:ea typeface="新細明體" panose="02020500000000000000" pitchFamily="18" charset="-120"/>
                <a:cs typeface="Arial" panose="020B0604020202020204" pitchFamily="34" charset="0"/>
              </a:rPr>
              <a:t>、</a:t>
            </a:r>
            <a:r>
              <a:rPr lang="en-US" altLang="zh-TW" sz="2200" dirty="0">
                <a:latin typeface="Arial" panose="020B0604020202020204" pitchFamily="34" charset="0"/>
                <a:ea typeface="新細明體" panose="02020500000000000000" pitchFamily="18" charset="-120"/>
                <a:cs typeface="Arial" panose="020B0604020202020204" pitchFamily="34" charset="0"/>
              </a:rPr>
              <a:t>FITNESS </a:t>
            </a:r>
            <a:r>
              <a:rPr lang="zh-TW" altLang="zh-TW" sz="2200" dirty="0">
                <a:latin typeface="Arial" panose="020B0604020202020204" pitchFamily="34" charset="0"/>
                <a:ea typeface="新細明體" panose="02020500000000000000" pitchFamily="18" charset="-120"/>
                <a:cs typeface="Arial" panose="020B0604020202020204" pitchFamily="34" charset="0"/>
              </a:rPr>
              <a:t>三大選品面向塑造兼具自信與活力的生活美學。</a:t>
            </a:r>
          </a:p>
          <a:p>
            <a:endParaRPr lang="en-US" altLang="zh-TW" sz="1000" dirty="0">
              <a:latin typeface="Arial" panose="020B0604020202020204" pitchFamily="34" charset="0"/>
              <a:ea typeface="新細明體" panose="02020500000000000000" pitchFamily="18" charset="-120"/>
              <a:cs typeface="Arial" panose="020B0604020202020204" pitchFamily="34" charset="0"/>
            </a:endParaRPr>
          </a:p>
          <a:p>
            <a:r>
              <a:rPr lang="zh-TW" altLang="zh-TW" sz="2200" dirty="0">
                <a:latin typeface="Arial" panose="020B0604020202020204" pitchFamily="34" charset="0"/>
                <a:ea typeface="新細明體" panose="02020500000000000000" pitchFamily="18" charset="-120"/>
                <a:cs typeface="Arial" panose="020B0604020202020204" pitchFamily="34" charset="0"/>
              </a:rPr>
              <a:t>自</a:t>
            </a:r>
            <a:r>
              <a:rPr lang="en-US" altLang="zh-TW" sz="2200" dirty="0">
                <a:latin typeface="Arial" panose="020B0604020202020204" pitchFamily="34" charset="0"/>
                <a:ea typeface="新細明體" panose="02020500000000000000" pitchFamily="18" charset="-120"/>
                <a:cs typeface="Arial" panose="020B0604020202020204" pitchFamily="34" charset="0"/>
              </a:rPr>
              <a:t> 2016 </a:t>
            </a:r>
            <a:r>
              <a:rPr lang="zh-TW" altLang="zh-TW" sz="2200" dirty="0">
                <a:latin typeface="Arial" panose="020B0604020202020204" pitchFamily="34" charset="0"/>
                <a:ea typeface="新細明體" panose="02020500000000000000" pitchFamily="18" charset="-120"/>
                <a:cs typeface="Arial" panose="020B0604020202020204" pitchFamily="34" charset="0"/>
              </a:rPr>
              <a:t>年大安旗艦店開幕，持續引進歐美潮流前沿的運動時裝，以多元時尚的運動及休閒風格，為消費者帶來更多屬於運動服飾的語境。</a:t>
            </a:r>
          </a:p>
          <a:p>
            <a:pPr>
              <a:defRPr sz="2200">
                <a:latin typeface="Arial"/>
                <a:ea typeface="Arial"/>
                <a:cs typeface="Arial"/>
                <a:sym typeface="Arial"/>
              </a:defRPr>
            </a:pPr>
            <a:endParaRPr sz="2200" dirty="0">
              <a:latin typeface="Arial" panose="020B0604020202020204" pitchFamily="34" charset="0"/>
              <a:ea typeface="新細明體" panose="02020500000000000000" pitchFamily="18" charset="-120"/>
              <a:cs typeface="Arial" panose="020B0604020202020204" pitchFamily="34" charset="0"/>
              <a:sym typeface="Helvetica"/>
            </a:endParaRPr>
          </a:p>
        </p:txBody>
      </p:sp>
      <p:pic>
        <p:nvPicPr>
          <p:cNvPr id="3" name="Picture 5" descr="Picture 5">
            <a:extLst>
              <a:ext uri="{FF2B5EF4-FFF2-40B4-BE49-F238E27FC236}">
                <a16:creationId xmlns:a16="http://schemas.microsoft.com/office/drawing/2014/main" id="{7AB470C9-9D5C-1437-5483-37E043F66775}"/>
              </a:ext>
            </a:extLst>
          </p:cNvPr>
          <p:cNvPicPr>
            <a:picLocks noChangeAspect="1"/>
          </p:cNvPicPr>
          <p:nvPr/>
        </p:nvPicPr>
        <p:blipFill>
          <a:blip r:embed="rId3"/>
          <a:srcRect l="26617" t="46435" r="44030" b="42454"/>
          <a:stretch>
            <a:fillRect/>
          </a:stretch>
        </p:blipFill>
        <p:spPr>
          <a:xfrm>
            <a:off x="4079630" y="4666120"/>
            <a:ext cx="984739" cy="23297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標題 1"/>
          <p:cNvSpPr txBox="1">
            <a:spLocks noGrp="1"/>
          </p:cNvSpPr>
          <p:nvPr>
            <p:ph type="title"/>
          </p:nvPr>
        </p:nvSpPr>
        <p:spPr>
          <a:prstGeom prst="rect">
            <a:avLst/>
          </a:prstGeom>
          <a:solidFill>
            <a:schemeClr val="bg1"/>
          </a:solidFill>
        </p:spPr>
        <p:txBody>
          <a:bodyPr/>
          <a:lstStyle>
            <a:lvl1pPr>
              <a:defRPr sz="2800" b="1"/>
            </a:lvl1pPr>
          </a:lstStyle>
          <a:p>
            <a:r>
              <a:rPr dirty="0" err="1"/>
              <a:t>門市照片</a:t>
            </a:r>
            <a:endParaRPr dirty="0"/>
          </a:p>
        </p:txBody>
      </p:sp>
      <p:pic>
        <p:nvPicPr>
          <p:cNvPr id="580" name="圖片 2" descr="圖片 2"/>
          <p:cNvPicPr>
            <a:picLocks noChangeAspect="1"/>
          </p:cNvPicPr>
          <p:nvPr/>
        </p:nvPicPr>
        <p:blipFill rotWithShape="1">
          <a:blip r:embed="rId3"/>
          <a:srcRect l="11061" r="8513" b="56"/>
          <a:stretch/>
        </p:blipFill>
        <p:spPr>
          <a:xfrm>
            <a:off x="2794986" y="2857090"/>
            <a:ext cx="2199262" cy="1296527"/>
          </a:xfrm>
          <a:prstGeom prst="rect">
            <a:avLst/>
          </a:prstGeom>
          <a:ln w="12700">
            <a:miter lim="400000"/>
          </a:ln>
        </p:spPr>
      </p:pic>
      <p:pic>
        <p:nvPicPr>
          <p:cNvPr id="3" name="Picture 5" descr="Picture 5">
            <a:extLst>
              <a:ext uri="{FF2B5EF4-FFF2-40B4-BE49-F238E27FC236}">
                <a16:creationId xmlns:a16="http://schemas.microsoft.com/office/drawing/2014/main" id="{79CEC565-4FFB-7335-C339-FD5EF9F3EE0B}"/>
              </a:ext>
            </a:extLst>
          </p:cNvPr>
          <p:cNvPicPr>
            <a:picLocks noChangeAspect="1"/>
          </p:cNvPicPr>
          <p:nvPr/>
        </p:nvPicPr>
        <p:blipFill>
          <a:blip r:embed="rId4"/>
          <a:srcRect l="26617" t="46435" r="44030" b="42454"/>
          <a:stretch>
            <a:fillRect/>
          </a:stretch>
        </p:blipFill>
        <p:spPr>
          <a:xfrm>
            <a:off x="4079630" y="4666120"/>
            <a:ext cx="984739" cy="232972"/>
          </a:xfrm>
          <a:prstGeom prst="rect">
            <a:avLst/>
          </a:prstGeom>
          <a:ln w="12700">
            <a:miter lim="400000"/>
          </a:ln>
        </p:spPr>
      </p:pic>
      <p:pic>
        <p:nvPicPr>
          <p:cNvPr id="2"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4362" y="2857090"/>
            <a:ext cx="1900002" cy="1306589"/>
          </a:xfrm>
          <a:prstGeom prst="rect">
            <a:avLst/>
          </a:prstGeom>
        </p:spPr>
      </p:pic>
      <p:pic>
        <p:nvPicPr>
          <p:cNvPr id="10" name="圖片 9" descr="一張含有 服裝, 足部穿著, 室內, 人員 的圖片&#10;&#10;自動產生的描述">
            <a:extLst>
              <a:ext uri="{FF2B5EF4-FFF2-40B4-BE49-F238E27FC236}">
                <a16:creationId xmlns:a16="http://schemas.microsoft.com/office/drawing/2014/main" id="{0D7CDDBB-49B6-AA3B-58DD-1726F9A38559}"/>
              </a:ext>
            </a:extLst>
          </p:cNvPr>
          <p:cNvPicPr>
            <a:picLocks noChangeAspect="1"/>
          </p:cNvPicPr>
          <p:nvPr/>
        </p:nvPicPr>
        <p:blipFill rotWithShape="1">
          <a:blip r:embed="rId6">
            <a:extLst>
              <a:ext uri="{28A0092B-C50C-407E-A947-70E740481C1C}">
                <a14:useLocalDpi xmlns:a14="http://schemas.microsoft.com/office/drawing/2010/main" val="0"/>
              </a:ext>
            </a:extLst>
          </a:blip>
          <a:srcRect l="3630" r="2313" b="9920"/>
          <a:stretch/>
        </p:blipFill>
        <p:spPr>
          <a:xfrm>
            <a:off x="7034478" y="2857090"/>
            <a:ext cx="1825358" cy="1306589"/>
          </a:xfrm>
          <a:prstGeom prst="rect">
            <a:avLst/>
          </a:prstGeom>
        </p:spPr>
      </p:pic>
      <p:pic>
        <p:nvPicPr>
          <p:cNvPr id="7" name="圖片 6" descr="一張含有 室內, 直銷商店, 購物中心, 潔淨 的圖片&#10;&#10;自動產生的描述">
            <a:extLst>
              <a:ext uri="{FF2B5EF4-FFF2-40B4-BE49-F238E27FC236}">
                <a16:creationId xmlns:a16="http://schemas.microsoft.com/office/drawing/2014/main" id="{A151FBA3-698E-0AC4-2ABC-C0F29B7BFC64}"/>
              </a:ext>
            </a:extLst>
          </p:cNvPr>
          <p:cNvPicPr>
            <a:picLocks noChangeAspect="1"/>
          </p:cNvPicPr>
          <p:nvPr/>
        </p:nvPicPr>
        <p:blipFill rotWithShape="1">
          <a:blip r:embed="rId7">
            <a:extLst>
              <a:ext uri="{28A0092B-C50C-407E-A947-70E740481C1C}">
                <a14:useLocalDpi xmlns:a14="http://schemas.microsoft.com/office/drawing/2010/main" val="0"/>
              </a:ext>
            </a:extLst>
          </a:blip>
          <a:srcRect b="19184"/>
          <a:stretch/>
        </p:blipFill>
        <p:spPr>
          <a:xfrm>
            <a:off x="325482" y="2857090"/>
            <a:ext cx="2399391" cy="1292731"/>
          </a:xfrm>
          <a:prstGeom prst="rect">
            <a:avLst/>
          </a:prstGeom>
        </p:spPr>
      </p:pic>
      <p:pic>
        <p:nvPicPr>
          <p:cNvPr id="9" name="圖片 8" descr="一張含有 室內, 足部穿著, 地板, 藝術 的圖片&#10;&#10;自動產生的描述">
            <a:extLst>
              <a:ext uri="{FF2B5EF4-FFF2-40B4-BE49-F238E27FC236}">
                <a16:creationId xmlns:a16="http://schemas.microsoft.com/office/drawing/2014/main" id="{781DB8E2-77B8-33A8-A6B3-AE29921A17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3982" y="1104150"/>
            <a:ext cx="2825854" cy="1714351"/>
          </a:xfrm>
          <a:prstGeom prst="rect">
            <a:avLst/>
          </a:prstGeom>
        </p:spPr>
      </p:pic>
      <p:pic>
        <p:nvPicPr>
          <p:cNvPr id="12" name="圖片 11" descr="一張含有 建築, 戶外, 街道, 商店 的圖片&#10;&#10;自動產生的描述">
            <a:extLst>
              <a:ext uri="{FF2B5EF4-FFF2-40B4-BE49-F238E27FC236}">
                <a16:creationId xmlns:a16="http://schemas.microsoft.com/office/drawing/2014/main" id="{5FCFA53B-7A2F-2324-F0B3-ACFF238842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3162" y="1104150"/>
            <a:ext cx="2825854" cy="1714351"/>
          </a:xfrm>
          <a:prstGeom prst="rect">
            <a:avLst/>
          </a:prstGeom>
        </p:spPr>
      </p:pic>
      <p:pic>
        <p:nvPicPr>
          <p:cNvPr id="14" name="圖片 13" descr="一張含有 建築, 門, 文字, 屬性 的圖片&#10;&#10;自動產生的描述">
            <a:extLst>
              <a:ext uri="{FF2B5EF4-FFF2-40B4-BE49-F238E27FC236}">
                <a16:creationId xmlns:a16="http://schemas.microsoft.com/office/drawing/2014/main" id="{D24A7729-8225-83B3-72E2-49291D779C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482" y="1104151"/>
            <a:ext cx="2797274" cy="1697013"/>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標題 1"/>
          <p:cNvSpPr txBox="1">
            <a:spLocks noGrp="1"/>
          </p:cNvSpPr>
          <p:nvPr>
            <p:ph type="title"/>
          </p:nvPr>
        </p:nvSpPr>
        <p:spPr>
          <a:prstGeom prst="rect">
            <a:avLst/>
          </a:prstGeom>
          <a:solidFill>
            <a:schemeClr val="bg1"/>
          </a:solidFill>
        </p:spPr>
        <p:txBody>
          <a:bodyPr/>
          <a:lstStyle>
            <a:lvl1pPr>
              <a:defRPr sz="2800" b="1"/>
            </a:lvl1pPr>
          </a:lstStyle>
          <a:p>
            <a:r>
              <a:rPr dirty="0" err="1"/>
              <a:t>門市資訊</a:t>
            </a:r>
            <a:endParaRPr dirty="0"/>
          </a:p>
        </p:txBody>
      </p:sp>
      <p:sp>
        <p:nvSpPr>
          <p:cNvPr id="576" name="矩形 4"/>
          <p:cNvSpPr txBox="1"/>
          <p:nvPr/>
        </p:nvSpPr>
        <p:spPr>
          <a:xfrm>
            <a:off x="1092695" y="1140008"/>
            <a:ext cx="7943348" cy="30931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大安旗艦店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台北市大安區仁愛路四段</a:t>
            </a:r>
            <a:r>
              <a:rPr dirty="0">
                <a:latin typeface="Arial" panose="020B0604020202020204" pitchFamily="34" charset="0"/>
                <a:ea typeface="新細明體" panose="02020500000000000000" pitchFamily="18" charset="-120"/>
                <a:cs typeface="Arial" panose="020B0604020202020204" pitchFamily="34" charset="0"/>
              </a:rPr>
              <a:t>71</a:t>
            </a:r>
            <a:r>
              <a:rPr dirty="0">
                <a:latin typeface="Arial" panose="020B0604020202020204" pitchFamily="34" charset="0"/>
                <a:ea typeface="新細明體" panose="02020500000000000000" pitchFamily="18" charset="-120"/>
                <a:cs typeface="Arial" panose="020B0604020202020204" pitchFamily="34" charset="0"/>
                <a:sym typeface="Helvetica"/>
              </a:rPr>
              <a:t>巷</a:t>
            </a:r>
            <a:r>
              <a:rPr dirty="0">
                <a:latin typeface="Arial" panose="020B0604020202020204" pitchFamily="34" charset="0"/>
                <a:ea typeface="新細明體" panose="02020500000000000000" pitchFamily="18" charset="-120"/>
                <a:cs typeface="Arial" panose="020B0604020202020204" pitchFamily="34" charset="0"/>
              </a:rPr>
              <a:t>17</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1</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lgn="just">
              <a:buSzPct val="100000"/>
              <a:buChar char="➢"/>
              <a:defRPr sz="1000">
                <a:latin typeface="Arial"/>
                <a:ea typeface="Arial"/>
                <a:cs typeface="Arial"/>
                <a:sym typeface="Arial"/>
              </a:defRPr>
            </a:pPr>
            <a:endParaRPr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天母忠誠店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台北市士林區忠誠路二段</a:t>
            </a:r>
            <a:r>
              <a:rPr dirty="0">
                <a:latin typeface="Arial" panose="020B0604020202020204" pitchFamily="34" charset="0"/>
                <a:ea typeface="新細明體" panose="02020500000000000000" pitchFamily="18" charset="-120"/>
                <a:cs typeface="Arial" panose="020B0604020202020204" pitchFamily="34" charset="0"/>
              </a:rPr>
              <a:t>188</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1</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lgn="just">
              <a:buSzPct val="100000"/>
              <a:buChar char="➢"/>
              <a:defRPr sz="1000">
                <a:latin typeface="Arial"/>
                <a:ea typeface="Arial"/>
                <a:cs typeface="Arial"/>
                <a:sym typeface="Arial"/>
              </a:defRPr>
            </a:pPr>
            <a:endParaRPr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微風廣場店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台北市松山區復興南路一段</a:t>
            </a:r>
            <a:r>
              <a:rPr dirty="0">
                <a:latin typeface="Arial" panose="020B0604020202020204" pitchFamily="34" charset="0"/>
                <a:ea typeface="新細明體" panose="02020500000000000000" pitchFamily="18" charset="-120"/>
                <a:cs typeface="Arial" panose="020B0604020202020204" pitchFamily="34" charset="0"/>
              </a:rPr>
              <a:t>39</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G</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algn="just">
              <a:buSzPct val="100000"/>
              <a:defRPr sz="2200">
                <a:latin typeface="Arial"/>
                <a:ea typeface="Arial"/>
                <a:cs typeface="Arial"/>
                <a:sym typeface="Arial"/>
              </a:defRPr>
            </a:pPr>
            <a:endParaRPr lang="zh-TW" altLang="en-US"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FontTx/>
              <a:buChar char="➢"/>
              <a:defRPr sz="2200">
                <a:latin typeface="Arial"/>
                <a:ea typeface="Arial"/>
                <a:cs typeface="Arial"/>
                <a:sym typeface="Arial"/>
              </a:defRPr>
            </a:pP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忠泰樂生活店</a:t>
            </a:r>
            <a:r>
              <a:rPr lang="en-US" altLang="zh-TW" dirty="0">
                <a:latin typeface="Arial" panose="020B0604020202020204" pitchFamily="34" charset="0"/>
                <a:ea typeface="新細明體" panose="02020500000000000000" pitchFamily="18" charset="-120"/>
                <a:cs typeface="Arial" panose="020B0604020202020204" pitchFamily="34" charset="0"/>
                <a:sym typeface="Helvetica"/>
              </a:rPr>
              <a:t>:</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 台北市中山區樂群三路</a:t>
            </a:r>
            <a:r>
              <a:rPr lang="en-US" altLang="zh-TW" dirty="0">
                <a:latin typeface="Arial" panose="020B0604020202020204" pitchFamily="34" charset="0"/>
                <a:ea typeface="新細明體" panose="02020500000000000000" pitchFamily="18" charset="-120"/>
                <a:cs typeface="Arial" panose="020B0604020202020204" pitchFamily="34" charset="0"/>
                <a:sym typeface="Helvetica"/>
              </a:rPr>
              <a:t>200</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號</a:t>
            </a:r>
            <a:r>
              <a:rPr lang="en-US" altLang="zh-TW" dirty="0">
                <a:latin typeface="Arial" panose="020B0604020202020204" pitchFamily="34" charset="0"/>
                <a:ea typeface="新細明體" panose="02020500000000000000" pitchFamily="18" charset="-120"/>
                <a:cs typeface="Arial" panose="020B0604020202020204" pitchFamily="34" charset="0"/>
                <a:sym typeface="Helvetica"/>
              </a:rPr>
              <a:t>1</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樓</a:t>
            </a:r>
          </a:p>
          <a:p>
            <a:pPr algn="just">
              <a:buSzPct val="100000"/>
              <a:defRPr sz="2200">
                <a:latin typeface="Arial"/>
                <a:ea typeface="Arial"/>
                <a:cs typeface="Arial"/>
                <a:sym typeface="Arial"/>
              </a:defRPr>
            </a:pPr>
            <a:endParaRPr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新光三越信義</a:t>
            </a:r>
            <a:r>
              <a:rPr lang="en-US" altLang="zh-TW" dirty="0">
                <a:latin typeface="Arial" panose="020B0604020202020204" pitchFamily="34" charset="0"/>
                <a:ea typeface="新細明體" panose="02020500000000000000" pitchFamily="18" charset="-120"/>
                <a:cs typeface="Arial" panose="020B0604020202020204" pitchFamily="34" charset="0"/>
              </a:rPr>
              <a:t>A11</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店</a:t>
            </a:r>
            <a:r>
              <a:rPr lang="en-US" altLang="zh-TW" dirty="0">
                <a:latin typeface="Arial" panose="020B0604020202020204" pitchFamily="34" charset="0"/>
                <a:ea typeface="新細明體" panose="02020500000000000000" pitchFamily="18" charset="-120"/>
                <a:cs typeface="Arial" panose="020B0604020202020204" pitchFamily="34" charset="0"/>
              </a:rPr>
              <a:t>: </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台北市信義區松壽路</a:t>
            </a:r>
            <a:r>
              <a:rPr lang="en-US" altLang="zh-TW" dirty="0">
                <a:latin typeface="Arial" panose="020B0604020202020204" pitchFamily="34" charset="0"/>
                <a:ea typeface="新細明體" panose="02020500000000000000" pitchFamily="18" charset="-120"/>
                <a:cs typeface="Arial" panose="020B0604020202020204" pitchFamily="34" charset="0"/>
              </a:rPr>
              <a:t>11</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號</a:t>
            </a:r>
            <a:r>
              <a:rPr lang="en-US" altLang="zh-TW" dirty="0">
                <a:latin typeface="Arial" panose="020B0604020202020204" pitchFamily="34" charset="0"/>
                <a:ea typeface="新細明體" panose="02020500000000000000" pitchFamily="18" charset="-120"/>
                <a:cs typeface="Arial" panose="020B0604020202020204" pitchFamily="34" charset="0"/>
              </a:rPr>
              <a:t>1</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lgn="just">
              <a:buSzPct val="100000"/>
              <a:buChar char="➢"/>
              <a:defRPr sz="1000">
                <a:latin typeface="Arial"/>
                <a:ea typeface="Arial"/>
                <a:cs typeface="Arial"/>
                <a:sym typeface="Arial"/>
              </a:defRPr>
            </a:pPr>
            <a:endParaRPr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新光三越台中店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台中市西屯區台灣大道三段</a:t>
            </a:r>
            <a:r>
              <a:rPr dirty="0">
                <a:latin typeface="Arial" panose="020B0604020202020204" pitchFamily="34" charset="0"/>
                <a:ea typeface="新細明體" panose="02020500000000000000" pitchFamily="18" charset="-120"/>
                <a:cs typeface="Arial" panose="020B0604020202020204" pitchFamily="34" charset="0"/>
              </a:rPr>
              <a:t>301</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3</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lgn="just">
              <a:buSzPct val="100000"/>
              <a:buChar char="➢"/>
              <a:defRPr sz="1000">
                <a:latin typeface="Arial"/>
                <a:ea typeface="Arial"/>
                <a:cs typeface="Arial"/>
                <a:sym typeface="Arial"/>
              </a:defRPr>
            </a:pPr>
            <a:endParaRPr lang="zh-TW" altLang="en-US"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高雄漢神巨蛋店</a:t>
            </a:r>
            <a:r>
              <a:rPr lang="en-US" altLang="zh-TW" dirty="0">
                <a:latin typeface="Arial" panose="020B0604020202020204" pitchFamily="34" charset="0"/>
                <a:ea typeface="新細明體" panose="02020500000000000000" pitchFamily="18" charset="-120"/>
                <a:cs typeface="Arial" panose="020B0604020202020204" pitchFamily="34" charset="0"/>
              </a:rPr>
              <a:t>: </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高雄市左營區博愛二路</a:t>
            </a:r>
            <a:r>
              <a:rPr lang="en-US" altLang="zh-TW" dirty="0">
                <a:latin typeface="Arial" panose="020B0604020202020204" pitchFamily="34" charset="0"/>
                <a:ea typeface="新細明體" panose="02020500000000000000" pitchFamily="18" charset="-120"/>
                <a:cs typeface="Arial" panose="020B0604020202020204" pitchFamily="34" charset="0"/>
              </a:rPr>
              <a:t>777</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號</a:t>
            </a:r>
            <a:r>
              <a:rPr lang="en-US" altLang="zh-TW" dirty="0">
                <a:latin typeface="Arial" panose="020B0604020202020204" pitchFamily="34" charset="0"/>
                <a:ea typeface="新細明體" panose="02020500000000000000" pitchFamily="18" charset="-120"/>
                <a:cs typeface="Arial" panose="020B0604020202020204" pitchFamily="34" charset="0"/>
              </a:rPr>
              <a:t>3</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樓</a:t>
            </a:r>
            <a:endParaRPr dirty="0">
              <a:latin typeface="+mj-lt"/>
              <a:ea typeface="+mj-ea"/>
              <a:cs typeface="+mj-cs"/>
              <a:sym typeface="Helvetica"/>
            </a:endParaRPr>
          </a:p>
          <a:p>
            <a:pPr marL="285750" indent="-285750" algn="just">
              <a:buSzPct val="100000"/>
              <a:buChar char="➢"/>
              <a:defRPr sz="600">
                <a:latin typeface="Arial"/>
                <a:ea typeface="Arial"/>
                <a:cs typeface="Arial"/>
                <a:sym typeface="Arial"/>
              </a:defRPr>
            </a:pPr>
            <a:endParaRPr dirty="0">
              <a:latin typeface="+mj-lt"/>
              <a:ea typeface="+mj-ea"/>
              <a:cs typeface="+mj-cs"/>
              <a:sym typeface="Helvetica"/>
            </a:endParaRPr>
          </a:p>
        </p:txBody>
      </p:sp>
      <p:pic>
        <p:nvPicPr>
          <p:cNvPr id="3" name="Picture 5" descr="Picture 5">
            <a:extLst>
              <a:ext uri="{FF2B5EF4-FFF2-40B4-BE49-F238E27FC236}">
                <a16:creationId xmlns:a16="http://schemas.microsoft.com/office/drawing/2014/main" id="{A877F47E-2F60-FC20-A3D2-BD03B8A638C0}"/>
              </a:ext>
            </a:extLst>
          </p:cNvPr>
          <p:cNvPicPr>
            <a:picLocks noChangeAspect="1"/>
          </p:cNvPicPr>
          <p:nvPr/>
        </p:nvPicPr>
        <p:blipFill>
          <a:blip r:embed="rId2"/>
          <a:srcRect l="26617" t="46435" r="44030" b="42454"/>
          <a:stretch>
            <a:fillRect/>
          </a:stretch>
        </p:blipFill>
        <p:spPr>
          <a:xfrm>
            <a:off x="4079630" y="4666120"/>
            <a:ext cx="984739" cy="232972"/>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0" name="Picture 2" descr="Picture 2"/>
          <p:cNvPicPr>
            <a:picLocks noChangeAspect="1"/>
          </p:cNvPicPr>
          <p:nvPr/>
        </p:nvPicPr>
        <p:blipFill>
          <a:blip r:embed="rId3"/>
          <a:srcRect l="19652" t="45639" r="36235" b="24643"/>
          <a:stretch>
            <a:fillRect/>
          </a:stretch>
        </p:blipFill>
        <p:spPr>
          <a:xfrm>
            <a:off x="2726796" y="1923677"/>
            <a:ext cx="3933437" cy="1656185"/>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2" name="標題 1"/>
          <p:cNvSpPr txBox="1">
            <a:spLocks noGrp="1"/>
          </p:cNvSpPr>
          <p:nvPr>
            <p:ph type="title"/>
          </p:nvPr>
        </p:nvSpPr>
        <p:spPr>
          <a:prstGeom prst="rect">
            <a:avLst/>
          </a:prstGeom>
        </p:spPr>
        <p:txBody>
          <a:bodyPr/>
          <a:lstStyle/>
          <a:p>
            <a:r>
              <a:rPr err="1">
                <a:latin typeface="新細明體" panose="02020500000000000000" pitchFamily="18" charset="-120"/>
                <a:ea typeface="新細明體" panose="02020500000000000000" pitchFamily="18" charset="-120"/>
              </a:rPr>
              <a:t>品牌簡介</a:t>
            </a:r>
            <a:endParaRPr>
              <a:latin typeface="新細明體" panose="02020500000000000000" pitchFamily="18" charset="-120"/>
              <a:ea typeface="新細明體" panose="02020500000000000000" pitchFamily="18" charset="-120"/>
            </a:endParaRPr>
          </a:p>
        </p:txBody>
      </p:sp>
      <p:sp>
        <p:nvSpPr>
          <p:cNvPr id="593" name="矩形 2"/>
          <p:cNvSpPr txBox="1"/>
          <p:nvPr/>
        </p:nvSpPr>
        <p:spPr>
          <a:xfrm>
            <a:off x="1008894" y="929569"/>
            <a:ext cx="7017204" cy="28623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a:latin typeface="Arial"/>
                <a:ea typeface="Arial"/>
                <a:cs typeface="Arial"/>
                <a:sym typeface="Arial"/>
              </a:defRPr>
            </a:pPr>
            <a:r>
              <a:rPr sz="2000" dirty="0">
                <a:solidFill>
                  <a:schemeClr val="tx1"/>
                </a:solidFill>
                <a:latin typeface="Arial" panose="020B0604020202020204" pitchFamily="34" charset="0"/>
                <a:ea typeface="新細明體" panose="02020500000000000000" pitchFamily="18" charset="-120"/>
                <a:cs typeface="Arial" panose="020B0604020202020204" pitchFamily="34" charset="0"/>
              </a:rPr>
              <a:t>SUPER GOLF </a:t>
            </a:r>
            <a:r>
              <a:rPr sz="2000" dirty="0" err="1">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的創立是新光紡織零售事業在專業高爾夫領域的一大核心事業，專門提供喜愛高爾夫者專業服飾的品牌，滿足顧客於球場上及擊球後的需求</a:t>
            </a:r>
            <a:r>
              <a:rPr sz="2000"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a:t>
            </a:r>
          </a:p>
          <a:p>
            <a:pPr>
              <a:defRPr sz="1000">
                <a:latin typeface="Arial"/>
                <a:ea typeface="Arial"/>
                <a:cs typeface="Arial"/>
                <a:sym typeface="Arial"/>
              </a:defRPr>
            </a:pPr>
            <a:endParaRPr sz="1000"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endParaRPr>
          </a:p>
          <a:p>
            <a:pPr>
              <a:defRPr>
                <a:latin typeface="Arial"/>
                <a:ea typeface="Arial"/>
                <a:cs typeface="Arial"/>
                <a:sym typeface="Arial"/>
              </a:defRPr>
            </a:pPr>
            <a:r>
              <a:rPr sz="2000" dirty="0" err="1">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我們以在</a:t>
            </a:r>
            <a:r>
              <a:rPr sz="2000"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 </a:t>
            </a:r>
            <a:r>
              <a:rPr sz="2000" dirty="0">
                <a:solidFill>
                  <a:schemeClr val="tx1"/>
                </a:solidFill>
                <a:latin typeface="Arial" panose="020B0604020202020204" pitchFamily="34" charset="0"/>
                <a:ea typeface="新細明體" panose="02020500000000000000" pitchFamily="18" charset="-120"/>
                <a:cs typeface="Arial" panose="020B0604020202020204" pitchFamily="34" charset="0"/>
              </a:rPr>
              <a:t>PGA TOUR </a:t>
            </a:r>
            <a:r>
              <a:rPr sz="2000" dirty="0" err="1">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過去累積的高爾夫休閒服飾豐富經驗為基石，進而延攬各大知名專業高爾夫運動品牌，為發展成為台灣唯一大型複合式專業高爾夫百貨專櫃</a:t>
            </a:r>
            <a:r>
              <a:rPr sz="2000"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a:t>
            </a:r>
            <a:endParaRPr lang="en-US" sz="2000"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endParaRPr>
          </a:p>
          <a:p>
            <a:pPr>
              <a:defRPr>
                <a:latin typeface="Arial"/>
                <a:ea typeface="Arial"/>
                <a:cs typeface="Arial"/>
                <a:sym typeface="Arial"/>
              </a:defRPr>
            </a:pPr>
            <a:endParaRPr lang="en-US" sz="1000" dirty="0">
              <a:latin typeface="Arial" panose="020B0604020202020204" pitchFamily="34" charset="0"/>
              <a:ea typeface="新細明體" panose="02020500000000000000" pitchFamily="18" charset="-120"/>
              <a:cs typeface="Arial" panose="020B0604020202020204" pitchFamily="34" charset="0"/>
              <a:sym typeface="Helvetica"/>
            </a:endParaRPr>
          </a:p>
          <a:p>
            <a:pPr>
              <a:defRPr>
                <a:latin typeface="Arial"/>
                <a:ea typeface="Arial"/>
                <a:cs typeface="Arial"/>
                <a:sym typeface="Arial"/>
              </a:defRPr>
            </a:pPr>
            <a:r>
              <a:rPr sz="2000" dirty="0" err="1">
                <a:latin typeface="Arial" panose="020B0604020202020204" pitchFamily="34" charset="0"/>
                <a:ea typeface="新細明體" panose="02020500000000000000" pitchFamily="18" charset="-120"/>
                <a:cs typeface="Arial" panose="020B0604020202020204" pitchFamily="34" charset="0"/>
                <a:sym typeface="Helvetica"/>
              </a:rPr>
              <a:t>如今</a:t>
            </a:r>
            <a:r>
              <a:rPr sz="2000" dirty="0">
                <a:latin typeface="Arial" panose="020B0604020202020204" pitchFamily="34" charset="0"/>
                <a:ea typeface="新細明體" panose="02020500000000000000" pitchFamily="18" charset="-120"/>
                <a:cs typeface="Arial" panose="020B0604020202020204" pitchFamily="34" charset="0"/>
                <a:sym typeface="Helvetica"/>
              </a:rPr>
              <a:t> </a:t>
            </a:r>
            <a:r>
              <a:rPr sz="2000" dirty="0">
                <a:latin typeface="Arial" panose="020B0604020202020204" pitchFamily="34" charset="0"/>
                <a:ea typeface="新細明體" panose="02020500000000000000" pitchFamily="18" charset="-120"/>
                <a:cs typeface="Arial" panose="020B0604020202020204" pitchFamily="34" charset="0"/>
              </a:rPr>
              <a:t>SUPER GOLF </a:t>
            </a:r>
            <a:r>
              <a:rPr sz="2000" dirty="0" err="1">
                <a:latin typeface="Arial" panose="020B0604020202020204" pitchFamily="34" charset="0"/>
                <a:ea typeface="新細明體" panose="02020500000000000000" pitchFamily="18" charset="-120"/>
                <a:cs typeface="Arial" panose="020B0604020202020204" pitchFamily="34" charset="0"/>
                <a:sym typeface="Helvetica"/>
              </a:rPr>
              <a:t>專注在</a:t>
            </a:r>
            <a:r>
              <a:rPr sz="2000" dirty="0">
                <a:latin typeface="Arial" panose="020B0604020202020204" pitchFamily="34" charset="0"/>
                <a:ea typeface="新細明體" panose="02020500000000000000" pitchFamily="18" charset="-120"/>
                <a:cs typeface="Arial" panose="020B0604020202020204" pitchFamily="34" charset="0"/>
                <a:sym typeface="Helvetica"/>
              </a:rPr>
              <a:t> </a:t>
            </a:r>
            <a:r>
              <a:rPr sz="2000" dirty="0">
                <a:latin typeface="Arial" panose="020B0604020202020204" pitchFamily="34" charset="0"/>
                <a:ea typeface="新細明體" panose="02020500000000000000" pitchFamily="18" charset="-120"/>
                <a:cs typeface="Arial" panose="020B0604020202020204" pitchFamily="34" charset="0"/>
              </a:rPr>
              <a:t>Golf </a:t>
            </a:r>
            <a:r>
              <a:rPr sz="2000" dirty="0" err="1">
                <a:latin typeface="Arial" panose="020B0604020202020204" pitchFamily="34" charset="0"/>
                <a:ea typeface="新細明體" panose="02020500000000000000" pitchFamily="18" charset="-120"/>
                <a:cs typeface="Arial" panose="020B0604020202020204" pitchFamily="34" charset="0"/>
                <a:sym typeface="Helvetica"/>
              </a:rPr>
              <a:t>專業的品牌形象，更由點、線以至一個完整面的結構，在台灣成為大型複合式百貨專櫃</a:t>
            </a:r>
            <a:r>
              <a:rPr sz="2000" dirty="0">
                <a:latin typeface="Arial" panose="020B0604020202020204" pitchFamily="34" charset="0"/>
                <a:ea typeface="新細明體" panose="02020500000000000000" pitchFamily="18" charset="-120"/>
                <a:cs typeface="Arial" panose="020B0604020202020204" pitchFamily="34" charset="0"/>
                <a:sym typeface="Helvetica"/>
              </a:rPr>
              <a:t>。</a:t>
            </a:r>
          </a:p>
        </p:txBody>
      </p:sp>
      <p:pic>
        <p:nvPicPr>
          <p:cNvPr id="3" name="圖片 28" descr="圖片 28">
            <a:extLst>
              <a:ext uri="{FF2B5EF4-FFF2-40B4-BE49-F238E27FC236}">
                <a16:creationId xmlns:a16="http://schemas.microsoft.com/office/drawing/2014/main" id="{2A107C7B-DF2A-2531-CC6C-706E699A2E35}"/>
              </a:ext>
            </a:extLst>
          </p:cNvPr>
          <p:cNvPicPr>
            <a:picLocks noChangeAspect="1"/>
          </p:cNvPicPr>
          <p:nvPr/>
        </p:nvPicPr>
        <p:blipFill>
          <a:blip r:embed="rId3"/>
          <a:stretch>
            <a:fillRect/>
          </a:stretch>
        </p:blipFill>
        <p:spPr>
          <a:xfrm>
            <a:off x="3715432" y="4586097"/>
            <a:ext cx="1823722" cy="396829"/>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5171" y="3542377"/>
            <a:ext cx="972364" cy="972364"/>
          </a:xfrm>
          <a:prstGeom prst="rect">
            <a:avLst/>
          </a:prstGeom>
        </p:spPr>
      </p:pic>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t="26973" r="53361" b="29783"/>
          <a:stretch/>
        </p:blipFill>
        <p:spPr>
          <a:xfrm>
            <a:off x="3951326" y="1513245"/>
            <a:ext cx="1293845" cy="440346"/>
          </a:xfrm>
          <a:prstGeom prst="rect">
            <a:avLst/>
          </a:prstGeom>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9753" y="3681452"/>
            <a:ext cx="436137" cy="510851"/>
          </a:xfrm>
          <a:prstGeom prst="rect">
            <a:avLst/>
          </a:prstGeom>
        </p:spPr>
      </p:pic>
      <p:pic>
        <p:nvPicPr>
          <p:cNvPr id="17" name="圖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8999" y="1620321"/>
            <a:ext cx="1584092" cy="306040"/>
          </a:xfrm>
          <a:prstGeom prst="rect">
            <a:avLst/>
          </a:prstGeom>
        </p:spPr>
      </p:pic>
      <p:pic>
        <p:nvPicPr>
          <p:cNvPr id="18" name="圖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523" y="2672082"/>
            <a:ext cx="948066" cy="471027"/>
          </a:xfrm>
          <a:prstGeom prst="rect">
            <a:avLst/>
          </a:prstGeom>
        </p:spPr>
      </p:pic>
      <p:sp>
        <p:nvSpPr>
          <p:cNvPr id="3" name="標題 1">
            <a:extLst>
              <a:ext uri="{FF2B5EF4-FFF2-40B4-BE49-F238E27FC236}">
                <a16:creationId xmlns:a16="http://schemas.microsoft.com/office/drawing/2014/main" id="{6928011B-5ADC-88CB-B3BE-009166A2B4D0}"/>
              </a:ext>
            </a:extLst>
          </p:cNvPr>
          <p:cNvSpPr txBox="1">
            <a:spLocks/>
          </p:cNvSpPr>
          <p:nvPr/>
        </p:nvSpPr>
        <p:spPr>
          <a:xfrm>
            <a:off x="467543" y="202222"/>
            <a:ext cx="8229601" cy="655027"/>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9pPr>
          </a:lstStyle>
          <a:p>
            <a:pPr hangingPunct="1"/>
            <a:r>
              <a:rPr lang="zh-TW" altLang="en-US" sz="2800" dirty="0">
                <a:solidFill>
                  <a:srgbClr val="002060"/>
                </a:solidFill>
                <a:latin typeface="新細明體" panose="02020500000000000000" pitchFamily="18" charset="-120"/>
                <a:ea typeface="新細明體" panose="02020500000000000000" pitchFamily="18" charset="-120"/>
              </a:rPr>
              <a:t>品牌介紹</a:t>
            </a:r>
          </a:p>
        </p:txBody>
      </p:sp>
      <p:pic>
        <p:nvPicPr>
          <p:cNvPr id="14" name="圖片 28" descr="圖片 28">
            <a:extLst>
              <a:ext uri="{FF2B5EF4-FFF2-40B4-BE49-F238E27FC236}">
                <a16:creationId xmlns:a16="http://schemas.microsoft.com/office/drawing/2014/main" id="{2E432819-BF9A-CBB6-FB21-6E17008D8A67}"/>
              </a:ext>
            </a:extLst>
          </p:cNvPr>
          <p:cNvPicPr>
            <a:picLocks noChangeAspect="1"/>
          </p:cNvPicPr>
          <p:nvPr/>
        </p:nvPicPr>
        <p:blipFill>
          <a:blip r:embed="rId7"/>
          <a:stretch>
            <a:fillRect/>
          </a:stretch>
        </p:blipFill>
        <p:spPr>
          <a:xfrm>
            <a:off x="3715432" y="4586097"/>
            <a:ext cx="1823722" cy="396829"/>
          </a:xfrm>
          <a:prstGeom prst="rect">
            <a:avLst/>
          </a:prstGeom>
          <a:ln w="12700">
            <a:miter lim="400000"/>
          </a:ln>
        </p:spPr>
      </p:pic>
      <p:pic>
        <p:nvPicPr>
          <p:cNvPr id="12" name="圖片 11" descr="一張含有 圖形, 平面設計, 螢幕擷取畫面, 字型 的圖片&#10;&#10;自動產生的描述">
            <a:extLst>
              <a:ext uri="{FF2B5EF4-FFF2-40B4-BE49-F238E27FC236}">
                <a16:creationId xmlns:a16="http://schemas.microsoft.com/office/drawing/2014/main" id="{EDD14132-2F1A-A6BE-6938-18B89E7CCD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634" y="1513245"/>
            <a:ext cx="743130" cy="614399"/>
          </a:xfrm>
          <a:prstGeom prst="rect">
            <a:avLst/>
          </a:prstGeom>
        </p:spPr>
      </p:pic>
      <p:pic>
        <p:nvPicPr>
          <p:cNvPr id="21" name="圖片 20" descr="一張含有 文字, 圖形, 標誌, 平面設計 的圖片&#10;&#10;自動產生的描述">
            <a:extLst>
              <a:ext uri="{FF2B5EF4-FFF2-40B4-BE49-F238E27FC236}">
                <a16:creationId xmlns:a16="http://schemas.microsoft.com/office/drawing/2014/main" id="{B8BC6ABB-A242-3628-556D-8F75973E91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0825" y="3666095"/>
            <a:ext cx="792143" cy="792143"/>
          </a:xfrm>
          <a:prstGeom prst="rect">
            <a:avLst/>
          </a:prstGeom>
        </p:spPr>
      </p:pic>
      <p:pic>
        <p:nvPicPr>
          <p:cNvPr id="29" name="圖片 28">
            <a:extLst>
              <a:ext uri="{FF2B5EF4-FFF2-40B4-BE49-F238E27FC236}">
                <a16:creationId xmlns:a16="http://schemas.microsoft.com/office/drawing/2014/main" id="{6155E98F-9F83-D237-FF37-C8B4C8DC6523}"/>
              </a:ext>
            </a:extLst>
          </p:cNvPr>
          <p:cNvPicPr>
            <a:picLocks noChangeAspect="1"/>
          </p:cNvPicPr>
          <p:nvPr/>
        </p:nvPicPr>
        <p:blipFill>
          <a:blip r:embed="rId10"/>
          <a:stretch>
            <a:fillRect/>
          </a:stretch>
        </p:blipFill>
        <p:spPr>
          <a:xfrm>
            <a:off x="2648329" y="2350891"/>
            <a:ext cx="725995" cy="890271"/>
          </a:xfrm>
          <a:prstGeom prst="rect">
            <a:avLst/>
          </a:prstGeom>
        </p:spPr>
      </p:pic>
      <p:pic>
        <p:nvPicPr>
          <p:cNvPr id="34" name="圖片 33">
            <a:extLst>
              <a:ext uri="{FF2B5EF4-FFF2-40B4-BE49-F238E27FC236}">
                <a16:creationId xmlns:a16="http://schemas.microsoft.com/office/drawing/2014/main" id="{CF362D46-C333-9ED9-F26C-9E0FA694B07D}"/>
              </a:ext>
            </a:extLst>
          </p:cNvPr>
          <p:cNvPicPr>
            <a:picLocks noChangeAspect="1"/>
          </p:cNvPicPr>
          <p:nvPr/>
        </p:nvPicPr>
        <p:blipFill>
          <a:blip r:embed="rId11"/>
          <a:stretch>
            <a:fillRect/>
          </a:stretch>
        </p:blipFill>
        <p:spPr>
          <a:xfrm>
            <a:off x="7691449" y="2580840"/>
            <a:ext cx="1005695" cy="440853"/>
          </a:xfrm>
          <a:prstGeom prst="rect">
            <a:avLst/>
          </a:prstGeom>
        </p:spPr>
      </p:pic>
      <p:pic>
        <p:nvPicPr>
          <p:cNvPr id="35" name="圖片 34">
            <a:extLst>
              <a:ext uri="{FF2B5EF4-FFF2-40B4-BE49-F238E27FC236}">
                <a16:creationId xmlns:a16="http://schemas.microsoft.com/office/drawing/2014/main" id="{E1409D38-B6A5-F24C-DBF4-684050C925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29678" y="1243167"/>
            <a:ext cx="1067466" cy="1068364"/>
          </a:xfrm>
          <a:prstGeom prst="rect">
            <a:avLst/>
          </a:prstGeom>
        </p:spPr>
      </p:pic>
      <p:pic>
        <p:nvPicPr>
          <p:cNvPr id="37" name="圖片 36" descr="一張含有 黑色, 黑暗 的圖片&#10;&#10;自動產生的描述">
            <a:extLst>
              <a:ext uri="{FF2B5EF4-FFF2-40B4-BE49-F238E27FC236}">
                <a16:creationId xmlns:a16="http://schemas.microsoft.com/office/drawing/2014/main" id="{4A3E38CF-DD9B-603F-92B6-5B77AA9275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21925" y="2197151"/>
            <a:ext cx="1652932" cy="1169020"/>
          </a:xfrm>
          <a:prstGeom prst="rect">
            <a:avLst/>
          </a:prstGeom>
        </p:spPr>
      </p:pic>
      <p:pic>
        <p:nvPicPr>
          <p:cNvPr id="41" name="圖片 40">
            <a:extLst>
              <a:ext uri="{FF2B5EF4-FFF2-40B4-BE49-F238E27FC236}">
                <a16:creationId xmlns:a16="http://schemas.microsoft.com/office/drawing/2014/main" id="{0B4CBBC2-0C40-5F25-A652-CBB2606688FA}"/>
              </a:ext>
            </a:extLst>
          </p:cNvPr>
          <p:cNvPicPr>
            <a:picLocks noChangeAspect="1"/>
          </p:cNvPicPr>
          <p:nvPr/>
        </p:nvPicPr>
        <p:blipFill>
          <a:blip r:embed="rId14"/>
          <a:stretch>
            <a:fillRect/>
          </a:stretch>
        </p:blipFill>
        <p:spPr>
          <a:xfrm>
            <a:off x="5565000" y="1406378"/>
            <a:ext cx="1883125" cy="708270"/>
          </a:xfrm>
          <a:prstGeom prst="rect">
            <a:avLst/>
          </a:prstGeom>
        </p:spPr>
      </p:pic>
      <p:pic>
        <p:nvPicPr>
          <p:cNvPr id="43" name="圖片 42" descr="一張含有 字型, 圖形, 文字, 標誌 的圖片&#10;&#10;自動產生的描述">
            <a:extLst>
              <a:ext uri="{FF2B5EF4-FFF2-40B4-BE49-F238E27FC236}">
                <a16:creationId xmlns:a16="http://schemas.microsoft.com/office/drawing/2014/main" id="{CD714C91-86F2-4325-2CF0-DBA694B03D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97615" y="2481449"/>
            <a:ext cx="1386420" cy="924724"/>
          </a:xfrm>
          <a:prstGeom prst="rect">
            <a:avLst/>
          </a:prstGeom>
        </p:spPr>
      </p:pic>
      <p:pic>
        <p:nvPicPr>
          <p:cNvPr id="45" name="圖片 44">
            <a:extLst>
              <a:ext uri="{FF2B5EF4-FFF2-40B4-BE49-F238E27FC236}">
                <a16:creationId xmlns:a16="http://schemas.microsoft.com/office/drawing/2014/main" id="{C424FB86-F737-521C-7251-11392F783699}"/>
              </a:ext>
            </a:extLst>
          </p:cNvPr>
          <p:cNvPicPr>
            <a:picLocks noChangeAspect="1"/>
          </p:cNvPicPr>
          <p:nvPr/>
        </p:nvPicPr>
        <p:blipFill>
          <a:blip r:embed="rId16"/>
          <a:stretch>
            <a:fillRect/>
          </a:stretch>
        </p:blipFill>
        <p:spPr>
          <a:xfrm>
            <a:off x="1038245" y="3681452"/>
            <a:ext cx="847654" cy="569735"/>
          </a:xfrm>
          <a:prstGeom prst="rect">
            <a:avLst/>
          </a:prstGeom>
        </p:spPr>
      </p:pic>
      <p:pic>
        <p:nvPicPr>
          <p:cNvPr id="2" name="圖片 1">
            <a:extLst>
              <a:ext uri="{FF2B5EF4-FFF2-40B4-BE49-F238E27FC236}">
                <a16:creationId xmlns:a16="http://schemas.microsoft.com/office/drawing/2014/main" id="{82F5C68F-9B66-4D4C-9E79-123278BE1848}"/>
              </a:ext>
            </a:extLst>
          </p:cNvPr>
          <p:cNvPicPr>
            <a:picLocks noChangeAspect="1"/>
          </p:cNvPicPr>
          <p:nvPr/>
        </p:nvPicPr>
        <p:blipFill>
          <a:blip r:embed="rId17"/>
          <a:stretch>
            <a:fillRect/>
          </a:stretch>
        </p:blipFill>
        <p:spPr>
          <a:xfrm>
            <a:off x="3786699" y="3366171"/>
            <a:ext cx="1085182" cy="1066892"/>
          </a:xfrm>
          <a:prstGeom prst="rect">
            <a:avLst/>
          </a:prstGeom>
        </p:spPr>
      </p:pic>
    </p:spTree>
    <p:extLst>
      <p:ext uri="{BB962C8B-B14F-4D97-AF65-F5344CB8AC3E}">
        <p14:creationId xmlns:p14="http://schemas.microsoft.com/office/powerpoint/2010/main" val="2969855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1" name="標題 1"/>
          <p:cNvSpPr txBox="1">
            <a:spLocks noGrp="1"/>
          </p:cNvSpPr>
          <p:nvPr>
            <p:ph type="title"/>
          </p:nvPr>
        </p:nvSpPr>
        <p:spPr>
          <a:prstGeom prst="rect">
            <a:avLst/>
          </a:prstGeom>
        </p:spPr>
        <p:txBody>
          <a:bodyPr/>
          <a:lstStyle/>
          <a:p>
            <a:r>
              <a:rPr dirty="0" err="1"/>
              <a:t>門市照片</a:t>
            </a:r>
            <a:endParaRPr dirty="0"/>
          </a:p>
        </p:txBody>
      </p:sp>
      <p:pic>
        <p:nvPicPr>
          <p:cNvPr id="602" name="圖片 28" descr="圖片 28"/>
          <p:cNvPicPr>
            <a:picLocks noChangeAspect="1"/>
          </p:cNvPicPr>
          <p:nvPr/>
        </p:nvPicPr>
        <p:blipFill>
          <a:blip r:embed="rId3"/>
          <a:stretch>
            <a:fillRect/>
          </a:stretch>
        </p:blipFill>
        <p:spPr>
          <a:xfrm>
            <a:off x="3715432" y="4586097"/>
            <a:ext cx="1823722" cy="396829"/>
          </a:xfrm>
          <a:prstGeom prst="rect">
            <a:avLst/>
          </a:prstGeom>
          <a:ln w="12700">
            <a:miter lim="400000"/>
          </a:ln>
        </p:spPr>
      </p:pic>
      <p:pic>
        <p:nvPicPr>
          <p:cNvPr id="2" name="圖片 1">
            <a:extLst>
              <a:ext uri="{FF2B5EF4-FFF2-40B4-BE49-F238E27FC236}">
                <a16:creationId xmlns:a16="http://schemas.microsoft.com/office/drawing/2014/main" id="{2B572214-444A-69E8-475F-81EFCB8DC3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1" t="-353" r="23866" b="-335"/>
          <a:stretch/>
        </p:blipFill>
        <p:spPr>
          <a:xfrm>
            <a:off x="7060970" y="2661433"/>
            <a:ext cx="1729067" cy="1803073"/>
          </a:xfrm>
          <a:prstGeom prst="rect">
            <a:avLst/>
          </a:prstGeom>
        </p:spPr>
      </p:pic>
      <p:grpSp>
        <p:nvGrpSpPr>
          <p:cNvPr id="4" name="群組 3">
            <a:extLst>
              <a:ext uri="{FF2B5EF4-FFF2-40B4-BE49-F238E27FC236}">
                <a16:creationId xmlns:a16="http://schemas.microsoft.com/office/drawing/2014/main" id="{8CE32FC2-BCC4-E4B2-C2EB-0FD0F1B2A11B}"/>
              </a:ext>
            </a:extLst>
          </p:cNvPr>
          <p:cNvGrpSpPr/>
          <p:nvPr/>
        </p:nvGrpSpPr>
        <p:grpSpPr>
          <a:xfrm>
            <a:off x="2834956" y="2661434"/>
            <a:ext cx="1266992" cy="1804553"/>
            <a:chOff x="2657545" y="2661434"/>
            <a:chExt cx="1310049" cy="1865878"/>
          </a:xfrm>
        </p:grpSpPr>
        <p:pic>
          <p:nvPicPr>
            <p:cNvPr id="5" name="圖片 4">
              <a:extLst>
                <a:ext uri="{FF2B5EF4-FFF2-40B4-BE49-F238E27FC236}">
                  <a16:creationId xmlns:a16="http://schemas.microsoft.com/office/drawing/2014/main" id="{3704A663-6CB7-10E7-DDF7-8397C73053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73" t="14148" r="29545" b="29165"/>
            <a:stretch/>
          </p:blipFill>
          <p:spPr>
            <a:xfrm>
              <a:off x="2657545" y="2661434"/>
              <a:ext cx="1310049" cy="865537"/>
            </a:xfrm>
            <a:prstGeom prst="rect">
              <a:avLst/>
            </a:prstGeom>
          </p:spPr>
        </p:pic>
        <p:pic>
          <p:nvPicPr>
            <p:cNvPr id="6" name="圖片 5">
              <a:extLst>
                <a:ext uri="{FF2B5EF4-FFF2-40B4-BE49-F238E27FC236}">
                  <a16:creationId xmlns:a16="http://schemas.microsoft.com/office/drawing/2014/main" id="{FD94CAA2-0662-97F2-8A43-BE14D339BE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49" t="13704" r="25966" b="15765"/>
            <a:stretch/>
          </p:blipFill>
          <p:spPr>
            <a:xfrm>
              <a:off x="2670767" y="3561796"/>
              <a:ext cx="1296827" cy="965516"/>
            </a:xfrm>
            <a:prstGeom prst="rect">
              <a:avLst/>
            </a:prstGeom>
          </p:spPr>
        </p:pic>
      </p:grpSp>
      <p:pic>
        <p:nvPicPr>
          <p:cNvPr id="7" name="圖片 6">
            <a:extLst>
              <a:ext uri="{FF2B5EF4-FFF2-40B4-BE49-F238E27FC236}">
                <a16:creationId xmlns:a16="http://schemas.microsoft.com/office/drawing/2014/main" id="{E85FF3CF-0460-4CD6-7267-7ADC3A470D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963" y="819557"/>
            <a:ext cx="2431851" cy="1807053"/>
          </a:xfrm>
          <a:prstGeom prst="rect">
            <a:avLst/>
          </a:prstGeom>
        </p:spPr>
      </p:pic>
      <p:pic>
        <p:nvPicPr>
          <p:cNvPr id="8" name="圖片 7">
            <a:extLst>
              <a:ext uri="{FF2B5EF4-FFF2-40B4-BE49-F238E27FC236}">
                <a16:creationId xmlns:a16="http://schemas.microsoft.com/office/drawing/2014/main" id="{7669B818-3BA7-7544-3BD0-DC16592509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963" y="2661434"/>
            <a:ext cx="2431851" cy="1807053"/>
          </a:xfrm>
          <a:prstGeom prst="rect">
            <a:avLst/>
          </a:prstGeom>
        </p:spPr>
      </p:pic>
      <p:pic>
        <p:nvPicPr>
          <p:cNvPr id="10" name="圖片 9">
            <a:extLst>
              <a:ext uri="{FF2B5EF4-FFF2-40B4-BE49-F238E27FC236}">
                <a16:creationId xmlns:a16="http://schemas.microsoft.com/office/drawing/2014/main" id="{58B515EE-E2D4-361A-961C-CE8E2B874C3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775" t="16296" r="27355" b="10470"/>
          <a:stretch/>
        </p:blipFill>
        <p:spPr>
          <a:xfrm>
            <a:off x="7399640" y="829236"/>
            <a:ext cx="1390397" cy="1807052"/>
          </a:xfrm>
          <a:prstGeom prst="rect">
            <a:avLst/>
          </a:prstGeom>
        </p:spPr>
      </p:pic>
      <p:pic>
        <p:nvPicPr>
          <p:cNvPr id="12" name="圖片 11">
            <a:extLst>
              <a:ext uri="{FF2B5EF4-FFF2-40B4-BE49-F238E27FC236}">
                <a16:creationId xmlns:a16="http://schemas.microsoft.com/office/drawing/2014/main" id="{9FD0A18F-A6A0-6438-A163-062B1F74C46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364" r="2320"/>
          <a:stretch/>
        </p:blipFill>
        <p:spPr>
          <a:xfrm>
            <a:off x="5104783" y="819555"/>
            <a:ext cx="2220685" cy="1807053"/>
          </a:xfrm>
          <a:prstGeom prst="rect">
            <a:avLst/>
          </a:prstGeom>
        </p:spPr>
      </p:pic>
      <p:pic>
        <p:nvPicPr>
          <p:cNvPr id="14" name="圖片 13">
            <a:extLst>
              <a:ext uri="{FF2B5EF4-FFF2-40B4-BE49-F238E27FC236}">
                <a16:creationId xmlns:a16="http://schemas.microsoft.com/office/drawing/2014/main" id="{C5986B6A-E68C-D707-86DF-AAD132A3B46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690" r="3994"/>
          <a:stretch/>
        </p:blipFill>
        <p:spPr>
          <a:xfrm>
            <a:off x="2834956" y="819556"/>
            <a:ext cx="2220685" cy="1807053"/>
          </a:xfrm>
          <a:prstGeom prst="rect">
            <a:avLst/>
          </a:prstGeom>
        </p:spPr>
      </p:pic>
      <p:pic>
        <p:nvPicPr>
          <p:cNvPr id="16" name="圖片 15">
            <a:extLst>
              <a:ext uri="{FF2B5EF4-FFF2-40B4-BE49-F238E27FC236}">
                <a16:creationId xmlns:a16="http://schemas.microsoft.com/office/drawing/2014/main" id="{33598827-A7A4-8338-5A5C-5E5A9F7BFB4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320" b="11860"/>
          <a:stretch/>
        </p:blipFill>
        <p:spPr>
          <a:xfrm>
            <a:off x="4151090" y="2662914"/>
            <a:ext cx="2860739" cy="1803073"/>
          </a:xfrm>
          <a:prstGeom prst="rect">
            <a:avLst/>
          </a:prstGeom>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矩形 5"/>
          <p:cNvSpPr txBox="1"/>
          <p:nvPr/>
        </p:nvSpPr>
        <p:spPr>
          <a:xfrm>
            <a:off x="6158117" y="758063"/>
            <a:ext cx="2528683" cy="48104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buSzPct val="100000"/>
              <a:defRPr sz="1100">
                <a:latin typeface="Arial"/>
                <a:ea typeface="Arial"/>
                <a:cs typeface="Arial"/>
                <a:sym typeface="Arial"/>
              </a:defRPr>
            </a:pPr>
            <a:r>
              <a:rPr lang="en-US" altLang="zh-TW" sz="1200" dirty="0">
                <a:latin typeface="Microsoft JhengHei" panose="020B0604030504040204" pitchFamily="34" charset="-120"/>
                <a:ea typeface="Microsoft JhengHei" panose="020B0604030504040204" pitchFamily="34" charset="-120"/>
                <a:cs typeface="Arial" panose="020B0604020202020204" pitchFamily="34" charset="0"/>
                <a:sym typeface="Helvetica"/>
              </a:rPr>
              <a:t>【</a:t>
            </a:r>
            <a:r>
              <a:rPr lang="zh-TW" altLang="en-US" sz="1200" dirty="0">
                <a:latin typeface="新細明體" panose="02020500000000000000" pitchFamily="18" charset="-120"/>
                <a:ea typeface="新細明體" panose="02020500000000000000" pitchFamily="18" charset="-120"/>
                <a:cs typeface="Arial" panose="020B0604020202020204" pitchFamily="34" charset="0"/>
              </a:rPr>
              <a:t>獨立櫃</a:t>
            </a:r>
            <a:r>
              <a:rPr lang="en-US" altLang="zh-TW" sz="1200" dirty="0">
                <a:latin typeface="Microsoft JhengHei" panose="020B0604030504040204" pitchFamily="34" charset="-120"/>
                <a:ea typeface="Microsoft JhengHei" panose="020B0604030504040204" pitchFamily="34" charset="-120"/>
                <a:cs typeface="Arial" panose="020B0604020202020204" pitchFamily="34" charset="0"/>
                <a:sym typeface="Helvetica"/>
              </a:rPr>
              <a:t>】</a:t>
            </a:r>
          </a:p>
          <a:p>
            <a:pPr>
              <a:buSzPct val="100000"/>
              <a:defRPr sz="1100">
                <a:latin typeface="Arial"/>
                <a:ea typeface="Arial"/>
                <a:cs typeface="Arial"/>
                <a:sym typeface="Arial"/>
              </a:defRPr>
            </a:pPr>
            <a:endParaRPr lang="en-US" altLang="zh-TW" sz="1200" dirty="0">
              <a:latin typeface="Microsoft JhengHei" panose="020B0604030504040204" pitchFamily="34" charset="-120"/>
              <a:ea typeface="Microsoft JhengHei" panose="020B0604030504040204" pitchFamily="34" charset="-120"/>
              <a:cs typeface="Arial" panose="020B0604020202020204" pitchFamily="34" charset="0"/>
              <a:sym typeface="Helvetica"/>
            </a:endParaRPr>
          </a:p>
          <a:p>
            <a:pPr>
              <a:buSzPct val="100000"/>
              <a:defRPr sz="1100">
                <a:latin typeface="Arial"/>
                <a:ea typeface="Arial"/>
                <a:cs typeface="Arial"/>
                <a:sym typeface="Arial"/>
              </a:defRPr>
            </a:pPr>
            <a:endParaRPr lang="en-US" altLang="zh-TW" sz="1200" dirty="0">
              <a:latin typeface="Microsoft JhengHei" panose="020B0604030504040204" pitchFamily="34" charset="-120"/>
              <a:ea typeface="Microsoft JhengHei" panose="020B0604030504040204" pitchFamily="34"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新光三越 信義新天地 </a:t>
            </a:r>
            <a:r>
              <a:rPr lang="en-US" sz="1300" dirty="0">
                <a:latin typeface="Arial" panose="020B0604020202020204" pitchFamily="34" charset="0"/>
                <a:ea typeface="新細明體" panose="02020500000000000000" pitchFamily="18" charset="-120"/>
                <a:cs typeface="Arial" panose="020B0604020202020204" pitchFamily="34" charset="0"/>
                <a:sym typeface="Helvetica"/>
              </a:rPr>
              <a:t>A9</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館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5</a:t>
            </a:r>
            <a:r>
              <a:rPr lang="en-US" sz="1300" dirty="0">
                <a:latin typeface="Arial" panose="020B0604020202020204" pitchFamily="34" charset="0"/>
                <a:ea typeface="新細明體" panose="02020500000000000000" pitchFamily="18" charset="-120"/>
                <a:cs typeface="Arial" panose="020B0604020202020204" pitchFamily="34" charset="0"/>
                <a:sym typeface="Helvetica"/>
              </a:rPr>
              <a:t>F</a:t>
            </a:r>
            <a:endParaRPr lang="en-US" altLang="zh-TW" sz="1300" dirty="0">
              <a:latin typeface="Arial" panose="020B0604020202020204" pitchFamily="34" charset="0"/>
              <a:ea typeface="新細明體" panose="02020500000000000000" pitchFamily="18" charset="-120"/>
              <a:cs typeface="Arial" panose="020B0604020202020204" pitchFamily="34" charset="0"/>
            </a:endParaRPr>
          </a:p>
          <a:p>
            <a:pPr>
              <a:lnSpc>
                <a:spcPct val="110000"/>
              </a:lnSpc>
              <a:buSzPct val="100000"/>
              <a:defRPr sz="1100">
                <a:latin typeface="Arial"/>
                <a:ea typeface="Arial"/>
                <a:cs typeface="Arial"/>
                <a:sym typeface="Arial"/>
              </a:defRPr>
            </a:pPr>
            <a:endParaRPr lang="en-US" sz="1300"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新光三越 信義新天地 </a:t>
            </a:r>
            <a:r>
              <a:rPr lang="en-US" sz="1300" dirty="0">
                <a:latin typeface="Arial" panose="020B0604020202020204" pitchFamily="34" charset="0"/>
                <a:ea typeface="新細明體" panose="02020500000000000000" pitchFamily="18" charset="-120"/>
                <a:cs typeface="Arial" panose="020B0604020202020204" pitchFamily="34" charset="0"/>
                <a:sym typeface="Helvetica"/>
              </a:rPr>
              <a:t>A8</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館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3</a:t>
            </a:r>
            <a:r>
              <a:rPr lang="en-US" sz="1300" dirty="0">
                <a:latin typeface="Arial" panose="020B0604020202020204" pitchFamily="34" charset="0"/>
                <a:ea typeface="新細明體" panose="02020500000000000000" pitchFamily="18" charset="-120"/>
                <a:cs typeface="Arial" panose="020B0604020202020204" pitchFamily="34" charset="0"/>
                <a:sym typeface="Helvetica"/>
              </a:rPr>
              <a:t>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新光三越 信義新天地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A9</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館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4F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新光三越 台中店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5F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遠東</a:t>
            </a:r>
            <a:r>
              <a:rPr lang="en-US" altLang="zh-TW" sz="1300" dirty="0">
                <a:latin typeface="Arial" panose="020B0604020202020204" pitchFamily="34" charset="0"/>
                <a:ea typeface="新細明體" panose="02020500000000000000" pitchFamily="18" charset="-120"/>
                <a:cs typeface="Arial" panose="020B0604020202020204" pitchFamily="34" charset="0"/>
              </a:rPr>
              <a:t>SOGO</a:t>
            </a:r>
            <a:r>
              <a:rPr lang="zh-TW" altLang="en-US" sz="1300" dirty="0">
                <a:latin typeface="Arial" panose="020B0604020202020204" pitchFamily="34" charset="0"/>
                <a:ea typeface="新細明體" panose="02020500000000000000" pitchFamily="18" charset="-120"/>
                <a:cs typeface="Arial" panose="020B0604020202020204" pitchFamily="34" charset="0"/>
              </a:rPr>
              <a:t> 忠孝館 </a:t>
            </a:r>
            <a:r>
              <a:rPr lang="en-US" altLang="zh-TW" sz="1300" dirty="0">
                <a:latin typeface="Arial" panose="020B0604020202020204" pitchFamily="34" charset="0"/>
                <a:ea typeface="新細明體" panose="02020500000000000000" pitchFamily="18" charset="-120"/>
                <a:cs typeface="Arial" panose="020B0604020202020204" pitchFamily="34" charset="0"/>
              </a:rPr>
              <a:t>7F</a:t>
            </a: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新光三越 信義新天地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A9</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館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5F</a:t>
            </a: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遠東</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SOGO</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忠孝館</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7F </a:t>
            </a: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endParaRP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信義新天地 </a:t>
            </a:r>
            <a:r>
              <a:rPr lang="en-US" altLang="zh-TW" sz="1300" dirty="0">
                <a:latin typeface="Arial" panose="020B0604020202020204" pitchFamily="34" charset="0"/>
                <a:ea typeface="新細明體" panose="02020500000000000000" pitchFamily="18" charset="-120"/>
                <a:cs typeface="Arial" panose="020B0604020202020204" pitchFamily="34" charset="0"/>
              </a:rPr>
              <a:t>A9</a:t>
            </a:r>
            <a:r>
              <a:rPr lang="zh-TW" altLang="en-US" sz="1300" dirty="0">
                <a:latin typeface="Arial" panose="020B0604020202020204" pitchFamily="34" charset="0"/>
                <a:ea typeface="新細明體" panose="02020500000000000000" pitchFamily="18" charset="-120"/>
                <a:cs typeface="Arial" panose="020B0604020202020204" pitchFamily="34" charset="0"/>
              </a:rPr>
              <a:t>館 </a:t>
            </a:r>
            <a:r>
              <a:rPr lang="en-US" altLang="zh-TW" sz="1300" dirty="0">
                <a:latin typeface="Arial" panose="020B0604020202020204" pitchFamily="34" charset="0"/>
                <a:ea typeface="新細明體" panose="02020500000000000000" pitchFamily="18" charset="-120"/>
                <a:cs typeface="Arial" panose="020B0604020202020204" pitchFamily="34" charset="0"/>
              </a:rPr>
              <a:t>4F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新光三越 台中店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5F</a:t>
            </a: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p:txBody>
      </p:sp>
      <p:sp>
        <p:nvSpPr>
          <p:cNvPr id="2" name="文字方塊 1">
            <a:extLst>
              <a:ext uri="{FF2B5EF4-FFF2-40B4-BE49-F238E27FC236}">
                <a16:creationId xmlns:a16="http://schemas.microsoft.com/office/drawing/2014/main" id="{7955DB05-C163-1A6E-0B4C-4E9C1CB41CE4}"/>
              </a:ext>
            </a:extLst>
          </p:cNvPr>
          <p:cNvSpPr txBox="1"/>
          <p:nvPr/>
        </p:nvSpPr>
        <p:spPr>
          <a:xfrm>
            <a:off x="713917" y="1234642"/>
            <a:ext cx="2553261" cy="3613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信義新天地 </a:t>
            </a:r>
            <a:r>
              <a:rPr lang="en-US" altLang="zh-TW" sz="1300" dirty="0">
                <a:latin typeface="Arial" panose="020B0604020202020204" pitchFamily="34" charset="0"/>
                <a:ea typeface="新細明體" panose="02020500000000000000" pitchFamily="18" charset="-120"/>
                <a:cs typeface="Arial" panose="020B0604020202020204" pitchFamily="34" charset="0"/>
              </a:rPr>
              <a:t>A9</a:t>
            </a:r>
            <a:r>
              <a:rPr lang="zh-TW" altLang="en-US" sz="1300" dirty="0">
                <a:latin typeface="Arial" panose="020B0604020202020204" pitchFamily="34" charset="0"/>
                <a:ea typeface="新細明體" panose="02020500000000000000" pitchFamily="18" charset="-120"/>
                <a:cs typeface="Arial" panose="020B0604020202020204" pitchFamily="34" charset="0"/>
              </a:rPr>
              <a:t>館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信義新天地 </a:t>
            </a:r>
            <a:r>
              <a:rPr lang="en-US" altLang="zh-TW" sz="1300" dirty="0">
                <a:latin typeface="Arial" panose="020B0604020202020204" pitchFamily="34" charset="0"/>
                <a:ea typeface="新細明體" panose="02020500000000000000" pitchFamily="18" charset="-120"/>
                <a:cs typeface="Arial" panose="020B0604020202020204" pitchFamily="34" charset="0"/>
              </a:rPr>
              <a:t>A8</a:t>
            </a:r>
            <a:r>
              <a:rPr lang="zh-TW" altLang="en-US" sz="1300" dirty="0">
                <a:latin typeface="Arial" panose="020B0604020202020204" pitchFamily="34" charset="0"/>
                <a:ea typeface="新細明體" panose="02020500000000000000" pitchFamily="18" charset="-120"/>
                <a:cs typeface="Arial" panose="020B0604020202020204" pitchFamily="34" charset="0"/>
              </a:rPr>
              <a:t>館 </a:t>
            </a:r>
            <a:r>
              <a:rPr lang="en-US" altLang="zh-TW" sz="1300" dirty="0">
                <a:latin typeface="Arial" panose="020B0604020202020204" pitchFamily="34" charset="0"/>
                <a:ea typeface="新細明體" panose="02020500000000000000" pitchFamily="18" charset="-120"/>
                <a:cs typeface="Arial" panose="020B0604020202020204" pitchFamily="34" charset="0"/>
              </a:rPr>
              <a:t>3F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南西店 本館 </a:t>
            </a:r>
            <a:r>
              <a:rPr lang="en-US" altLang="zh-TW" sz="1300" dirty="0">
                <a:latin typeface="Arial" panose="020B0604020202020204" pitchFamily="34" charset="0"/>
                <a:ea typeface="新細明體" panose="02020500000000000000" pitchFamily="18" charset="-120"/>
                <a:cs typeface="Arial" panose="020B0604020202020204" pitchFamily="34" charset="0"/>
              </a:rPr>
              <a:t>5F </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遠東</a:t>
            </a:r>
            <a:r>
              <a:rPr lang="en-US" altLang="zh-TW" sz="1300" dirty="0">
                <a:latin typeface="Arial" panose="020B0604020202020204" pitchFamily="34" charset="0"/>
                <a:ea typeface="新細明體" panose="02020500000000000000" pitchFamily="18" charset="-120"/>
                <a:cs typeface="Arial" panose="020B0604020202020204" pitchFamily="34" charset="0"/>
              </a:rPr>
              <a:t>SOGO</a:t>
            </a:r>
            <a:r>
              <a:rPr lang="zh-TW" altLang="en-US" sz="1300" dirty="0">
                <a:latin typeface="Arial" panose="020B0604020202020204" pitchFamily="34" charset="0"/>
                <a:ea typeface="新細明體" panose="02020500000000000000" pitchFamily="18" charset="-120"/>
                <a:cs typeface="Arial" panose="020B0604020202020204" pitchFamily="34" charset="0"/>
              </a:rPr>
              <a:t> 忠孝館 </a:t>
            </a:r>
            <a:r>
              <a:rPr lang="en-US" altLang="zh-TW" sz="1300" dirty="0">
                <a:latin typeface="Arial" panose="020B0604020202020204" pitchFamily="34" charset="0"/>
                <a:ea typeface="新細明體" panose="02020500000000000000" pitchFamily="18" charset="-120"/>
                <a:cs typeface="Arial" panose="020B0604020202020204" pitchFamily="34" charset="0"/>
              </a:rPr>
              <a:t>7F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美麗華百樂園 本館 </a:t>
            </a:r>
            <a:r>
              <a:rPr lang="en-US" altLang="zh-TW" sz="1300" dirty="0">
                <a:latin typeface="Arial" panose="020B0604020202020204" pitchFamily="34" charset="0"/>
                <a:ea typeface="新細明體" panose="02020500000000000000" pitchFamily="18" charset="-120"/>
                <a:cs typeface="Arial" panose="020B0604020202020204" pitchFamily="34" charset="0"/>
              </a:rPr>
              <a:t>3F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大葉高島屋 </a:t>
            </a:r>
            <a:r>
              <a:rPr lang="en-US" altLang="zh-TW" sz="1300" dirty="0">
                <a:latin typeface="Arial" panose="020B0604020202020204" pitchFamily="34" charset="0"/>
                <a:ea typeface="新細明體" panose="02020500000000000000" pitchFamily="18" charset="-120"/>
                <a:cs typeface="Arial" panose="020B0604020202020204" pitchFamily="34" charset="0"/>
              </a:rPr>
              <a:t>3F</a:t>
            </a:r>
          </a:p>
          <a:p>
            <a:pPr marL="171450" indent="-180000">
              <a:lnSpc>
                <a:spcPct val="110000"/>
              </a:lnSpc>
              <a:buSzPct val="100000"/>
              <a:buFont typeface="Wingdings" pitchFamily="2" charset="2"/>
              <a:buChar char="Ø"/>
              <a:defRPr sz="1100">
                <a:latin typeface="Arial"/>
                <a:ea typeface="Arial"/>
                <a:cs typeface="Arial"/>
                <a:sym typeface="Arial"/>
              </a:defRPr>
            </a:pPr>
            <a:r>
              <a:rPr lang="en-US" altLang="zh-TW" sz="1300" dirty="0" err="1">
                <a:latin typeface="Arial" panose="020B0604020202020204" pitchFamily="34" charset="0"/>
                <a:ea typeface="新細明體" panose="02020500000000000000" pitchFamily="18" charset="-120"/>
                <a:cs typeface="Arial" panose="020B0604020202020204" pitchFamily="34" charset="0"/>
              </a:rPr>
              <a:t>MegaCity</a:t>
            </a:r>
            <a:r>
              <a:rPr lang="en-US" altLang="zh-TW" sz="1300" dirty="0">
                <a:latin typeface="Arial" panose="020B0604020202020204" pitchFamily="34" charset="0"/>
                <a:ea typeface="新細明體" panose="02020500000000000000" pitchFamily="18" charset="-120"/>
                <a:cs typeface="Arial" panose="020B0604020202020204" pitchFamily="34" charset="0"/>
              </a:rPr>
              <a:t> </a:t>
            </a:r>
            <a:r>
              <a:rPr lang="zh-TW" altLang="en-US" sz="1300" dirty="0">
                <a:latin typeface="Arial" panose="020B0604020202020204" pitchFamily="34" charset="0"/>
                <a:ea typeface="新細明體" panose="02020500000000000000" pitchFamily="18" charset="-120"/>
                <a:cs typeface="Arial" panose="020B0604020202020204" pitchFamily="34" charset="0"/>
              </a:rPr>
              <a:t>板橋大遠百 </a:t>
            </a:r>
            <a:r>
              <a:rPr lang="en-US" altLang="zh-TW" sz="1300" dirty="0">
                <a:latin typeface="Arial" panose="020B0604020202020204" pitchFamily="34" charset="0"/>
                <a:ea typeface="新細明體" panose="02020500000000000000" pitchFamily="18" charset="-120"/>
                <a:cs typeface="Arial" panose="020B0604020202020204" pitchFamily="34" charset="0"/>
              </a:rPr>
              <a:t>6F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遠東</a:t>
            </a:r>
            <a:r>
              <a:rPr lang="en-US" altLang="zh-TW" sz="1300" dirty="0">
                <a:latin typeface="Arial" panose="020B0604020202020204" pitchFamily="34" charset="0"/>
                <a:ea typeface="新細明體" panose="02020500000000000000" pitchFamily="18" charset="-120"/>
                <a:cs typeface="Arial" panose="020B0604020202020204" pitchFamily="34" charset="0"/>
              </a:rPr>
              <a:t>SOGO</a:t>
            </a:r>
            <a:r>
              <a:rPr lang="zh-TW" altLang="en-US" sz="1300" dirty="0">
                <a:latin typeface="Arial" panose="020B0604020202020204" pitchFamily="34" charset="0"/>
                <a:ea typeface="新細明體" panose="02020500000000000000" pitchFamily="18" charset="-120"/>
                <a:cs typeface="Arial" panose="020B0604020202020204" pitchFamily="34" charset="0"/>
              </a:rPr>
              <a:t> 新竹巨城店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台茂購物中心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​台中店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廣三 </a:t>
            </a:r>
            <a:r>
              <a:rPr lang="en-US" altLang="zh-TW" sz="1300" dirty="0">
                <a:latin typeface="Arial" panose="020B0604020202020204" pitchFamily="34" charset="0"/>
                <a:ea typeface="新細明體" panose="02020500000000000000" pitchFamily="18" charset="-120"/>
                <a:cs typeface="Arial" panose="020B0604020202020204" pitchFamily="34" charset="0"/>
              </a:rPr>
              <a:t>SOGO</a:t>
            </a:r>
            <a:r>
              <a:rPr lang="zh-TW" altLang="en-US" sz="1300" dirty="0">
                <a:latin typeface="Arial" panose="020B0604020202020204" pitchFamily="34" charset="0"/>
                <a:ea typeface="新細明體" panose="02020500000000000000" pitchFamily="18" charset="-120"/>
                <a:cs typeface="Arial" panose="020B0604020202020204" pitchFamily="34" charset="0"/>
              </a:rPr>
              <a:t> </a:t>
            </a:r>
            <a:r>
              <a:rPr lang="en-US" altLang="zh-TW" sz="1300" dirty="0">
                <a:latin typeface="Arial" panose="020B0604020202020204" pitchFamily="34" charset="0"/>
                <a:ea typeface="新細明體" panose="02020500000000000000" pitchFamily="18" charset="-120"/>
                <a:cs typeface="Arial" panose="020B0604020202020204" pitchFamily="34" charset="0"/>
              </a:rPr>
              <a:t>6F</a:t>
            </a:r>
          </a:p>
          <a:p>
            <a:pPr marL="171450" indent="-180000">
              <a:lnSpc>
                <a:spcPct val="110000"/>
              </a:lnSpc>
              <a:buSzPct val="100000"/>
              <a:buFont typeface="Wingdings" pitchFamily="2" charset="2"/>
              <a:buChar char="Ø"/>
              <a:defRPr sz="1100">
                <a:latin typeface="Arial"/>
                <a:ea typeface="Arial"/>
                <a:cs typeface="Arial"/>
                <a:sym typeface="Arial"/>
              </a:defRPr>
            </a:pPr>
            <a:r>
              <a:rPr lang="en-US" altLang="zh-TW" sz="1300" dirty="0" err="1">
                <a:latin typeface="Arial" panose="020B0604020202020204" pitchFamily="34" charset="0"/>
                <a:ea typeface="新細明體" panose="02020500000000000000" pitchFamily="18" charset="-120"/>
                <a:cs typeface="Arial" panose="020B0604020202020204" pitchFamily="34" charset="0"/>
              </a:rPr>
              <a:t>Lalaport</a:t>
            </a:r>
            <a:r>
              <a:rPr lang="zh-TW" altLang="en-US" sz="1300" dirty="0">
                <a:latin typeface="Arial" panose="020B0604020202020204" pitchFamily="34" charset="0"/>
                <a:ea typeface="新細明體" panose="02020500000000000000" pitchFamily="18" charset="-120"/>
                <a:cs typeface="Arial" panose="020B0604020202020204" pitchFamily="34" charset="0"/>
              </a:rPr>
              <a:t>購物中心</a:t>
            </a:r>
            <a:r>
              <a:rPr lang="en-US" altLang="zh-TW" sz="1300" dirty="0">
                <a:latin typeface="Arial" panose="020B0604020202020204" pitchFamily="34" charset="0"/>
                <a:ea typeface="新細明體" panose="02020500000000000000" pitchFamily="18" charset="-120"/>
                <a:cs typeface="Arial" panose="020B0604020202020204" pitchFamily="34" charset="0"/>
              </a:rPr>
              <a:t>C</a:t>
            </a:r>
            <a:r>
              <a:rPr lang="zh-TW" altLang="en-US" sz="1300" dirty="0">
                <a:latin typeface="Arial" panose="020B0604020202020204" pitchFamily="34" charset="0"/>
                <a:ea typeface="新細明體" panose="02020500000000000000" pitchFamily="18" charset="-120"/>
                <a:cs typeface="Arial" panose="020B0604020202020204" pitchFamily="34" charset="0"/>
              </a:rPr>
              <a:t>區</a:t>
            </a:r>
            <a:r>
              <a:rPr lang="en-US" altLang="zh-TW" sz="1300" dirty="0">
                <a:latin typeface="Arial" panose="020B0604020202020204" pitchFamily="34" charset="0"/>
                <a:ea typeface="新細明體" panose="02020500000000000000" pitchFamily="18" charset="-120"/>
                <a:cs typeface="Arial" panose="020B0604020202020204" pitchFamily="34" charset="0"/>
              </a:rPr>
              <a:t>4F</a:t>
            </a:r>
            <a:r>
              <a:rPr lang="zh-TW" altLang="en-US" sz="1300" dirty="0">
                <a:latin typeface="Arial" panose="020B0604020202020204" pitchFamily="34" charset="0"/>
                <a:ea typeface="新細明體" panose="02020500000000000000" pitchFamily="18" charset="-120"/>
                <a:cs typeface="Arial" panose="020B0604020202020204" pitchFamily="34" charset="0"/>
              </a:rPr>
              <a:t>北館</a:t>
            </a:r>
            <a:endParaRPr lang="en-US" altLang="zh-TW" sz="1300" dirty="0">
              <a:latin typeface="Arial" panose="020B0604020202020204" pitchFamily="34" charset="0"/>
              <a:ea typeface="新細明體" panose="02020500000000000000" pitchFamily="18" charset="-120"/>
              <a:cs typeface="Arial" panose="020B0604020202020204" pitchFamily="34" charset="0"/>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新天地西門店 </a:t>
            </a:r>
            <a:r>
              <a:rPr lang="en-US" altLang="zh-TW" sz="1300" dirty="0">
                <a:latin typeface="Arial" panose="020B0604020202020204" pitchFamily="34" charset="0"/>
                <a:ea typeface="新細明體" panose="02020500000000000000" pitchFamily="18" charset="-120"/>
                <a:cs typeface="Arial" panose="020B0604020202020204" pitchFamily="34" charset="0"/>
              </a:rPr>
              <a:t>A</a:t>
            </a:r>
            <a:r>
              <a:rPr lang="zh-TW" altLang="en-US" sz="1300" dirty="0">
                <a:latin typeface="Arial" panose="020B0604020202020204" pitchFamily="34" charset="0"/>
                <a:ea typeface="新細明體" panose="02020500000000000000" pitchFamily="18" charset="-120"/>
                <a:cs typeface="Arial" panose="020B0604020202020204" pitchFamily="34" charset="0"/>
              </a:rPr>
              <a:t>區 </a:t>
            </a:r>
            <a:r>
              <a:rPr lang="en-US" altLang="zh-TW" sz="1300" dirty="0">
                <a:latin typeface="Arial" panose="020B0604020202020204" pitchFamily="34" charset="0"/>
                <a:ea typeface="新細明體" panose="02020500000000000000" pitchFamily="18" charset="-120"/>
                <a:cs typeface="Arial" panose="020B0604020202020204" pitchFamily="34" charset="0"/>
              </a:rPr>
              <a:t>2F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義享天地 </a:t>
            </a:r>
            <a:r>
              <a:rPr lang="en-US" altLang="zh-TW" sz="1300" dirty="0">
                <a:latin typeface="Arial" panose="020B0604020202020204" pitchFamily="34" charset="0"/>
                <a:ea typeface="新細明體" panose="02020500000000000000" pitchFamily="18" charset="-120"/>
                <a:cs typeface="Arial" panose="020B0604020202020204" pitchFamily="34" charset="0"/>
              </a:rPr>
              <a:t>A</a:t>
            </a:r>
            <a:r>
              <a:rPr lang="zh-TW" altLang="en-US" sz="1300" dirty="0">
                <a:latin typeface="Arial" panose="020B0604020202020204" pitchFamily="34" charset="0"/>
                <a:ea typeface="新細明體" panose="02020500000000000000" pitchFamily="18" charset="-120"/>
                <a:cs typeface="Arial" panose="020B0604020202020204" pitchFamily="34" charset="0"/>
              </a:rPr>
              <a:t>館 </a:t>
            </a:r>
            <a:r>
              <a:rPr lang="en-US" altLang="zh-TW" sz="1300" dirty="0">
                <a:latin typeface="Arial" panose="020B0604020202020204" pitchFamily="34" charset="0"/>
                <a:ea typeface="新細明體" panose="02020500000000000000" pitchFamily="18" charset="-120"/>
                <a:cs typeface="Arial" panose="020B0604020202020204" pitchFamily="34" charset="0"/>
              </a:rPr>
              <a:t>6F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遠東</a:t>
            </a:r>
            <a:r>
              <a:rPr lang="en-US" altLang="zh-TW" sz="1300" dirty="0">
                <a:latin typeface="Arial" panose="020B0604020202020204" pitchFamily="34" charset="0"/>
                <a:ea typeface="新細明體" panose="02020500000000000000" pitchFamily="18" charset="-120"/>
                <a:cs typeface="Arial" panose="020B0604020202020204" pitchFamily="34" charset="0"/>
              </a:rPr>
              <a:t>SOGO</a:t>
            </a:r>
            <a:r>
              <a:rPr lang="zh-TW" altLang="en-US" sz="1300" dirty="0">
                <a:latin typeface="Arial" panose="020B0604020202020204" pitchFamily="34" charset="0"/>
                <a:ea typeface="新細明體" panose="02020500000000000000" pitchFamily="18" charset="-120"/>
                <a:cs typeface="Arial" panose="020B0604020202020204" pitchFamily="34" charset="0"/>
              </a:rPr>
              <a:t> 高雄店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endParaRPr>
          </a:p>
        </p:txBody>
      </p:sp>
      <p:pic>
        <p:nvPicPr>
          <p:cNvPr id="4" name="圖片 3">
            <a:extLst>
              <a:ext uri="{FF2B5EF4-FFF2-40B4-BE49-F238E27FC236}">
                <a16:creationId xmlns:a16="http://schemas.microsoft.com/office/drawing/2014/main" id="{F54C2DA2-8E78-D917-FC19-37B15829A848}"/>
              </a:ext>
            </a:extLst>
          </p:cNvPr>
          <p:cNvPicPr>
            <a:picLocks noChangeAspect="1"/>
          </p:cNvPicPr>
          <p:nvPr/>
        </p:nvPicPr>
        <p:blipFill>
          <a:blip r:embed="rId2"/>
          <a:stretch>
            <a:fillRect/>
          </a:stretch>
        </p:blipFill>
        <p:spPr>
          <a:xfrm>
            <a:off x="836191" y="1060312"/>
            <a:ext cx="1449809" cy="160476"/>
          </a:xfrm>
          <a:prstGeom prst="rect">
            <a:avLst/>
          </a:prstGeom>
        </p:spPr>
      </p:pic>
      <p:pic>
        <p:nvPicPr>
          <p:cNvPr id="5" name="圖片 4">
            <a:extLst>
              <a:ext uri="{FF2B5EF4-FFF2-40B4-BE49-F238E27FC236}">
                <a16:creationId xmlns:a16="http://schemas.microsoft.com/office/drawing/2014/main" id="{1E59BEF5-F1E6-425D-1848-FD9FE4C041C4}"/>
              </a:ext>
            </a:extLst>
          </p:cNvPr>
          <p:cNvPicPr>
            <a:picLocks noChangeAspect="1"/>
          </p:cNvPicPr>
          <p:nvPr/>
        </p:nvPicPr>
        <p:blipFill>
          <a:blip r:embed="rId3"/>
          <a:stretch>
            <a:fillRect/>
          </a:stretch>
        </p:blipFill>
        <p:spPr>
          <a:xfrm>
            <a:off x="6285846" y="1109403"/>
            <a:ext cx="1109385" cy="208010"/>
          </a:xfrm>
          <a:prstGeom prst="rect">
            <a:avLst/>
          </a:prstGeom>
        </p:spPr>
      </p:pic>
      <p:pic>
        <p:nvPicPr>
          <p:cNvPr id="6" name="圖片 5">
            <a:extLst>
              <a:ext uri="{FF2B5EF4-FFF2-40B4-BE49-F238E27FC236}">
                <a16:creationId xmlns:a16="http://schemas.microsoft.com/office/drawing/2014/main" id="{23583B79-C992-57EA-3B83-DAC04023D354}"/>
              </a:ext>
            </a:extLst>
          </p:cNvPr>
          <p:cNvPicPr>
            <a:picLocks noChangeAspect="1"/>
          </p:cNvPicPr>
          <p:nvPr/>
        </p:nvPicPr>
        <p:blipFill>
          <a:blip r:embed="rId4"/>
          <a:stretch>
            <a:fillRect/>
          </a:stretch>
        </p:blipFill>
        <p:spPr>
          <a:xfrm>
            <a:off x="6371930" y="2903975"/>
            <a:ext cx="681011" cy="332937"/>
          </a:xfrm>
          <a:prstGeom prst="rect">
            <a:avLst/>
          </a:prstGeom>
        </p:spPr>
      </p:pic>
      <p:pic>
        <p:nvPicPr>
          <p:cNvPr id="7" name="圖片 6">
            <a:extLst>
              <a:ext uri="{FF2B5EF4-FFF2-40B4-BE49-F238E27FC236}">
                <a16:creationId xmlns:a16="http://schemas.microsoft.com/office/drawing/2014/main" id="{A68E90AA-82AC-43F9-A78A-39279B0C19FF}"/>
              </a:ext>
            </a:extLst>
          </p:cNvPr>
          <p:cNvPicPr>
            <a:picLocks noChangeAspect="1"/>
          </p:cNvPicPr>
          <p:nvPr/>
        </p:nvPicPr>
        <p:blipFill>
          <a:blip r:embed="rId5"/>
          <a:stretch>
            <a:fillRect/>
          </a:stretch>
        </p:blipFill>
        <p:spPr>
          <a:xfrm>
            <a:off x="6337291" y="1729678"/>
            <a:ext cx="750291" cy="210609"/>
          </a:xfrm>
          <a:prstGeom prst="rect">
            <a:avLst/>
          </a:prstGeom>
        </p:spPr>
      </p:pic>
      <p:sp>
        <p:nvSpPr>
          <p:cNvPr id="10" name="文字方塊 9">
            <a:extLst>
              <a:ext uri="{FF2B5EF4-FFF2-40B4-BE49-F238E27FC236}">
                <a16:creationId xmlns:a16="http://schemas.microsoft.com/office/drawing/2014/main" id="{67018C6E-67A8-C128-77AC-71F413DC5660}"/>
              </a:ext>
            </a:extLst>
          </p:cNvPr>
          <p:cNvSpPr txBox="1"/>
          <p:nvPr/>
        </p:nvSpPr>
        <p:spPr>
          <a:xfrm>
            <a:off x="3277532" y="976985"/>
            <a:ext cx="2778964" cy="3596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nSpc>
                <a:spcPct val="110000"/>
              </a:lnSpc>
              <a:buSzPct val="100000"/>
              <a:defRPr sz="1100">
                <a:latin typeface="Arial"/>
                <a:ea typeface="Arial"/>
                <a:cs typeface="Arial"/>
                <a:sym typeface="Arial"/>
              </a:defRPr>
            </a:pPr>
            <a:r>
              <a:rPr lang="en-US" altLang="zh-TW" sz="1300" dirty="0">
                <a:latin typeface="Microsoft JhengHei" panose="020B0604030504040204" pitchFamily="34" charset="-120"/>
                <a:ea typeface="Microsoft JhengHei" panose="020B0604030504040204" pitchFamily="34" charset="-120"/>
                <a:cs typeface="Arial" panose="020B0604020202020204" pitchFamily="34" charset="0"/>
                <a:sym typeface="Helvetica"/>
              </a:rPr>
              <a:t>【</a:t>
            </a:r>
            <a:r>
              <a:rPr lang="en-US" altLang="zh-TW" sz="1300" dirty="0">
                <a:latin typeface="Arial" panose="020B0604020202020204" pitchFamily="34" charset="0"/>
                <a:ea typeface="Microsoft JhengHei" panose="020B0604030504040204" pitchFamily="34" charset="-120"/>
                <a:cs typeface="Arial" panose="020B0604020202020204" pitchFamily="34" charset="0"/>
              </a:rPr>
              <a:t>OUTLET</a:t>
            </a:r>
            <a:r>
              <a:rPr lang="en-US" altLang="zh-TW" sz="1300" dirty="0">
                <a:latin typeface="Microsoft JhengHei" panose="020B0604030504040204" pitchFamily="34" charset="-120"/>
                <a:ea typeface="Microsoft JhengHei" panose="020B0604030504040204" pitchFamily="34" charset="-120"/>
                <a:cs typeface="Arial" panose="020B0604020202020204" pitchFamily="34" charset="0"/>
                <a:sym typeface="Helvetica"/>
              </a:rPr>
              <a:t>】</a:t>
            </a:r>
          </a:p>
          <a:p>
            <a:pPr>
              <a:lnSpc>
                <a:spcPct val="110000"/>
              </a:lnSpc>
              <a:buSzPct val="100000"/>
              <a:defRPr sz="1100">
                <a:latin typeface="Arial"/>
                <a:ea typeface="Arial"/>
                <a:cs typeface="Arial"/>
                <a:sym typeface="Arial"/>
              </a:defRPr>
            </a:pPr>
            <a:endParaRPr lang="en-US" altLang="zh-TW" sz="800" dirty="0">
              <a:latin typeface="Microsoft JhengHei" panose="020B0604030504040204" pitchFamily="34" charset="-120"/>
              <a:ea typeface="Microsoft JhengHei" panose="020B0604030504040204" pitchFamily="34" charset="-120"/>
              <a:cs typeface="Arial" panose="020B0604020202020204" pitchFamily="34" charset="0"/>
              <a:sym typeface="Helvetica"/>
            </a:endParaRPr>
          </a:p>
          <a:p>
            <a:pPr marL="171450" indent="-17145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林口三井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Outlet Park 2F(</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戶外區）</a:t>
            </a:r>
          </a:p>
          <a:p>
            <a:pPr marL="171450" indent="-17145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台中三井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Outlet Park 1F(</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戶外區）</a:t>
            </a:r>
          </a:p>
          <a:p>
            <a:pPr marL="171450" indent="-17145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義大世界購物廣場</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B</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區</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B1</a:t>
            </a:r>
          </a:p>
          <a:p>
            <a:pPr marL="171450" indent="-17145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禮客</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OUTLET-</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內湖一店</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4F</a:t>
            </a:r>
          </a:p>
          <a:p>
            <a:pPr marL="171450" indent="-17145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高雄</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SKM PART Outlet mall 2</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樓</a:t>
            </a: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71450">
              <a:lnSpc>
                <a:spcPct val="110000"/>
              </a:lnSpc>
              <a:buSzPct val="100000"/>
              <a:buFont typeface="Wingdings" pitchFamily="2" charset="2"/>
              <a:buChar char="Ø"/>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71450">
              <a:lnSpc>
                <a:spcPct val="110000"/>
              </a:lnSpc>
              <a:buSzPct val="100000"/>
              <a:buFont typeface="Wingdings" pitchFamily="2" charset="2"/>
              <a:buChar char="Ø"/>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marR="0" indent="-171450" algn="l" defTabSz="914400" rtl="0" fontAlgn="auto" latinLnBrk="0" hangingPunct="0">
              <a:lnSpc>
                <a:spcPct val="110000"/>
              </a:lnSpc>
              <a:spcBef>
                <a:spcPts val="0"/>
              </a:spcBef>
              <a:spcAft>
                <a:spcPts val="0"/>
              </a:spcAft>
              <a:buClrTx/>
              <a:buSzTx/>
              <a:buFont typeface="Wingdings" pitchFamily="2" charset="2"/>
              <a:buChar char="Ø"/>
              <a:tabLst/>
            </a:pPr>
            <a:r>
              <a:rPr kumimoji="0" lang="zh-TW" altLang="en-US"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新光三越 台北站前店</a:t>
            </a:r>
            <a:r>
              <a:rPr kumimoji="0" lang="en-US" altLang="zh-TW"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6</a:t>
            </a:r>
            <a:r>
              <a:rPr kumimoji="0" lang="en" altLang="zh-TW"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F</a:t>
            </a:r>
            <a:endParaRPr lang="en" altLang="zh-TW" sz="1300" dirty="0">
              <a:latin typeface="Arial" panose="020B0604020202020204" pitchFamily="34" charset="0"/>
              <a:ea typeface="新細明體" panose="02020500000000000000" pitchFamily="18" charset="-120"/>
              <a:cs typeface="Arial" panose="020B0604020202020204" pitchFamily="34" charset="0"/>
            </a:endParaRPr>
          </a:p>
          <a:p>
            <a:pPr marL="171450" indent="-171450">
              <a:lnSpc>
                <a:spcPct val="110000"/>
              </a:lnSpc>
              <a:buFont typeface="Wingdings" pitchFamily="2" charset="2"/>
              <a:buChar char="Ø"/>
            </a:pPr>
            <a:r>
              <a:rPr kumimoji="0" lang="zh-TW" altLang="en-US"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新光三越 高雄左營 二館</a:t>
            </a:r>
            <a:r>
              <a:rPr kumimoji="0" lang="en-US" altLang="zh-TW"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6</a:t>
            </a:r>
            <a:r>
              <a:rPr kumimoji="0" lang="en" altLang="zh-TW"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F</a:t>
            </a:r>
            <a:endParaRPr lang="en"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dirty="0">
              <a:latin typeface="Microsoft JhengHei" panose="020B0604030504040204" pitchFamily="34" charset="-120"/>
              <a:ea typeface="Microsoft JhengHei" panose="020B0604030504040204" pitchFamily="34" charset="-120"/>
              <a:cs typeface="Arial" panose="020B0604020202020204" pitchFamily="34" charset="0"/>
              <a:sym typeface="Helvetica"/>
            </a:endParaRPr>
          </a:p>
          <a:p>
            <a:pPr marL="0" marR="0" indent="0" algn="l" defTabSz="914400" rtl="0" fontAlgn="auto" latinLnBrk="0" hangingPunct="0">
              <a:lnSpc>
                <a:spcPct val="110000"/>
              </a:lnSpc>
              <a:spcBef>
                <a:spcPts val="0"/>
              </a:spcBef>
              <a:spcAft>
                <a:spcPts val="0"/>
              </a:spcAft>
              <a:buClrTx/>
              <a:buSzTx/>
              <a:buFontTx/>
              <a:buNone/>
              <a:tabLst/>
            </a:pPr>
            <a:endParaRPr kumimoji="0" lang="zh-TW" altLang="en-US" sz="1800" b="0" i="0" u="none" strike="noStrike" cap="none" spc="0" normalizeH="0" baseline="0" dirty="0">
              <a:ln>
                <a:noFill/>
              </a:ln>
              <a:solidFill>
                <a:srgbClr val="000000"/>
              </a:solidFill>
              <a:effectLst/>
              <a:uFillTx/>
              <a:latin typeface="맑은 고딕"/>
              <a:ea typeface="맑은 고딕"/>
              <a:cs typeface="맑은 고딕"/>
              <a:sym typeface="맑은 고딕"/>
            </a:endParaRPr>
          </a:p>
        </p:txBody>
      </p:sp>
      <p:pic>
        <p:nvPicPr>
          <p:cNvPr id="9" name="圖片 8">
            <a:extLst>
              <a:ext uri="{FF2B5EF4-FFF2-40B4-BE49-F238E27FC236}">
                <a16:creationId xmlns:a16="http://schemas.microsoft.com/office/drawing/2014/main" id="{4BA8F15F-C230-476E-F67C-376ED93CE3F7}"/>
              </a:ext>
            </a:extLst>
          </p:cNvPr>
          <p:cNvPicPr>
            <a:picLocks noChangeAspect="1"/>
          </p:cNvPicPr>
          <p:nvPr/>
        </p:nvPicPr>
        <p:blipFill>
          <a:blip r:embed="rId6"/>
          <a:stretch>
            <a:fillRect/>
          </a:stretch>
        </p:blipFill>
        <p:spPr>
          <a:xfrm>
            <a:off x="3494727" y="2808950"/>
            <a:ext cx="441409" cy="565004"/>
          </a:xfrm>
          <a:prstGeom prst="rect">
            <a:avLst/>
          </a:prstGeom>
        </p:spPr>
      </p:pic>
      <p:pic>
        <p:nvPicPr>
          <p:cNvPr id="13" name="圖片 28" descr="圖片 28">
            <a:extLst>
              <a:ext uri="{FF2B5EF4-FFF2-40B4-BE49-F238E27FC236}">
                <a16:creationId xmlns:a16="http://schemas.microsoft.com/office/drawing/2014/main" id="{22D1A10C-44C8-CD62-BAD0-4F317B0E3F44}"/>
              </a:ext>
            </a:extLst>
          </p:cNvPr>
          <p:cNvPicPr>
            <a:picLocks noChangeAspect="1"/>
          </p:cNvPicPr>
          <p:nvPr/>
        </p:nvPicPr>
        <p:blipFill>
          <a:blip r:embed="rId7"/>
          <a:stretch>
            <a:fillRect/>
          </a:stretch>
        </p:blipFill>
        <p:spPr>
          <a:xfrm>
            <a:off x="3715432" y="4586097"/>
            <a:ext cx="1823722" cy="396829"/>
          </a:xfrm>
          <a:prstGeom prst="rect">
            <a:avLst/>
          </a:prstGeom>
          <a:ln w="12700">
            <a:miter lim="400000"/>
          </a:ln>
        </p:spPr>
      </p:pic>
      <p:sp>
        <p:nvSpPr>
          <p:cNvPr id="18" name="標題 1">
            <a:extLst>
              <a:ext uri="{FF2B5EF4-FFF2-40B4-BE49-F238E27FC236}">
                <a16:creationId xmlns:a16="http://schemas.microsoft.com/office/drawing/2014/main" id="{92515B80-B60C-389D-BE81-1B31E643C193}"/>
              </a:ext>
            </a:extLst>
          </p:cNvPr>
          <p:cNvSpPr txBox="1">
            <a:spLocks/>
          </p:cNvSpPr>
          <p:nvPr/>
        </p:nvSpPr>
        <p:spPr>
          <a:xfrm>
            <a:off x="457199" y="183182"/>
            <a:ext cx="8229601" cy="655027"/>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9pPr>
          </a:lstStyle>
          <a:p>
            <a:pPr hangingPunct="1"/>
            <a:r>
              <a:rPr lang="zh-TW" altLang="en-US" sz="2800" dirty="0">
                <a:solidFill>
                  <a:srgbClr val="002060"/>
                </a:solidFill>
                <a:latin typeface="新細明體" panose="02020500000000000000" pitchFamily="18" charset="-120"/>
                <a:ea typeface="新細明體" panose="02020500000000000000" pitchFamily="18" charset="-120"/>
              </a:rPr>
              <a:t>門市資訊</a:t>
            </a:r>
          </a:p>
        </p:txBody>
      </p:sp>
      <p:pic>
        <p:nvPicPr>
          <p:cNvPr id="3" name="圖片 2">
            <a:extLst>
              <a:ext uri="{FF2B5EF4-FFF2-40B4-BE49-F238E27FC236}">
                <a16:creationId xmlns:a16="http://schemas.microsoft.com/office/drawing/2014/main" id="{ED211BD9-D59F-9DDF-2D73-97685E4A89E9}"/>
              </a:ext>
            </a:extLst>
          </p:cNvPr>
          <p:cNvPicPr>
            <a:picLocks noChangeAspect="1"/>
          </p:cNvPicPr>
          <p:nvPr/>
        </p:nvPicPr>
        <p:blipFill>
          <a:blip r:embed="rId8"/>
          <a:stretch>
            <a:fillRect/>
          </a:stretch>
        </p:blipFill>
        <p:spPr>
          <a:xfrm>
            <a:off x="6361180" y="3608911"/>
            <a:ext cx="526182" cy="353663"/>
          </a:xfrm>
          <a:prstGeom prst="rect">
            <a:avLst/>
          </a:prstGeom>
        </p:spPr>
      </p:pic>
      <p:pic>
        <p:nvPicPr>
          <p:cNvPr id="12" name="圖片 11">
            <a:extLst>
              <a:ext uri="{FF2B5EF4-FFF2-40B4-BE49-F238E27FC236}">
                <a16:creationId xmlns:a16="http://schemas.microsoft.com/office/drawing/2014/main" id="{5094638C-9B32-A55C-C9DB-AA8B82D749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2820" y="2373629"/>
            <a:ext cx="3578359" cy="396241"/>
          </a:xfrm>
          <a:prstGeom prst="rect">
            <a:avLst/>
          </a:prstGeom>
        </p:spPr>
      </p:pic>
      <p:pic>
        <p:nvPicPr>
          <p:cNvPr id="14" name="圖片 13">
            <a:extLst>
              <a:ext uri="{FF2B5EF4-FFF2-40B4-BE49-F238E27FC236}">
                <a16:creationId xmlns:a16="http://schemas.microsoft.com/office/drawing/2014/main" id="{B10F3545-A05E-5C92-4FC6-C05207F20260}"/>
              </a:ext>
            </a:extLst>
          </p:cNvPr>
          <p:cNvPicPr>
            <a:picLocks noChangeAspect="1"/>
          </p:cNvPicPr>
          <p:nvPr/>
        </p:nvPicPr>
        <p:blipFill>
          <a:blip r:embed="rId10"/>
          <a:stretch>
            <a:fillRect/>
          </a:stretch>
        </p:blipFill>
        <p:spPr>
          <a:xfrm>
            <a:off x="6158117" y="4334573"/>
            <a:ext cx="1572846" cy="177881"/>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2" name="標題 1"/>
          <p:cNvSpPr txBox="1">
            <a:spLocks noGrp="1"/>
          </p:cNvSpPr>
          <p:nvPr>
            <p:ph type="title"/>
          </p:nvPr>
        </p:nvSpPr>
        <p:spPr>
          <a:xfrm>
            <a:off x="467543" y="267493"/>
            <a:ext cx="8229601" cy="857251"/>
          </a:xfrm>
          <a:prstGeom prst="rect">
            <a:avLst/>
          </a:prstGeom>
        </p:spPr>
        <p:txBody>
          <a:bodyPr/>
          <a:lstStyle>
            <a:lvl1pPr>
              <a:defRPr sz="2800"/>
            </a:lvl1pPr>
          </a:lstStyle>
          <a:p>
            <a:r>
              <a:rPr err="1">
                <a:solidFill>
                  <a:srgbClr val="002060"/>
                </a:solidFill>
                <a:latin typeface="新細明體 (標題)"/>
                <a:ea typeface="細明體" panose="02020509000000000000" pitchFamily="49" charset="-120"/>
              </a:rPr>
              <a:t>免責聲明</a:t>
            </a:r>
            <a:endParaRPr>
              <a:solidFill>
                <a:srgbClr val="002060"/>
              </a:solidFill>
              <a:latin typeface="新細明體 (標題)"/>
              <a:ea typeface="細明體" panose="02020509000000000000" pitchFamily="49" charset="-120"/>
            </a:endParaRPr>
          </a:p>
        </p:txBody>
      </p:sp>
      <p:sp>
        <p:nvSpPr>
          <p:cNvPr id="453" name="矩形 3"/>
          <p:cNvSpPr txBox="1"/>
          <p:nvPr/>
        </p:nvSpPr>
        <p:spPr>
          <a:xfrm>
            <a:off x="657279" y="1131589"/>
            <a:ext cx="7842485" cy="32932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285750" indent="-285750">
              <a:buSzPct val="100000"/>
              <a:buChar char="➢"/>
              <a:defRPr sz="2200"/>
            </a:pPr>
            <a:r>
              <a:rPr dirty="0">
                <a:latin typeface="新細明體" panose="02020500000000000000" pitchFamily="18" charset="-120"/>
                <a:ea typeface="新細明體" panose="02020500000000000000" pitchFamily="18" charset="-120"/>
              </a:rPr>
              <a:t>本公司並未發佈財務預測，但本簡報所作有關本公司業務面、財務面及Q&amp;A之說明，若涉及本公司對未來公司經營與產業發展上之見解，可能與未來實際結果存有差距。此差距其造成之原因可能包括市場需求變化、價格波動、競爭行為、國際經濟狀況、匯率波動、上下游供應鏈等其他各種本公司所不能掌握之風險因素。</a:t>
            </a:r>
            <a:r>
              <a:rPr dirty="0">
                <a:latin typeface="細明體" panose="02020509000000000000" pitchFamily="49" charset="-120"/>
                <a:ea typeface="細明體" panose="02020509000000000000" pitchFamily="49" charset="-120"/>
              </a:rPr>
              <a:t> </a:t>
            </a:r>
          </a:p>
          <a:p>
            <a:pPr>
              <a:defRPr sz="1000"/>
            </a:pPr>
            <a:endParaRPr dirty="0"/>
          </a:p>
          <a:p>
            <a:pPr marL="285750" indent="-285750">
              <a:buSzPct val="100000"/>
              <a:buChar char="➢"/>
              <a:defRPr sz="2200"/>
            </a:pPr>
            <a:r>
              <a:rPr dirty="0" err="1">
                <a:latin typeface="新細明體" panose="02020500000000000000" pitchFamily="18" charset="-120"/>
                <a:ea typeface="新細明體" panose="02020500000000000000" pitchFamily="18" charset="-120"/>
              </a:rPr>
              <a:t>本簡報中對未來的展望，反應本公司迄今對未來之觀點。當這些觀點有任何改變或調整時，本公司並不負調整或更新之責</a:t>
            </a:r>
            <a:r>
              <a:rPr dirty="0">
                <a:latin typeface="新細明體" panose="02020500000000000000" pitchFamily="18" charset="-120"/>
                <a:ea typeface="新細明體" panose="02020500000000000000" pitchFamily="18" charset="-120"/>
              </a:rPr>
              <a:t>。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0" name="副標題 2"/>
          <p:cNvSpPr txBox="1">
            <a:spLocks noGrp="1"/>
          </p:cNvSpPr>
          <p:nvPr>
            <p:ph type="body" sz="quarter" idx="1"/>
          </p:nvPr>
        </p:nvSpPr>
        <p:spPr>
          <a:xfrm>
            <a:off x="2267743" y="2571749"/>
            <a:ext cx="4968554" cy="636644"/>
          </a:xfrm>
          <a:prstGeom prst="rect">
            <a:avLst/>
          </a:prstGeom>
        </p:spPr>
        <p:txBody>
          <a:bodyPr/>
          <a:lstStyle>
            <a:lvl1pPr>
              <a:spcBef>
                <a:spcPts val="400"/>
              </a:spcBef>
              <a:defRPr sz="2000"/>
            </a:lvl1pPr>
          </a:lstStyle>
          <a:p>
            <a:r>
              <a:t>http://www.skuniform.com.tw</a:t>
            </a:r>
          </a:p>
        </p:txBody>
      </p:sp>
      <p:pic>
        <p:nvPicPr>
          <p:cNvPr id="611" name="Picture 2" descr="Picture 2"/>
          <p:cNvPicPr>
            <a:picLocks noChangeAspect="1"/>
          </p:cNvPicPr>
          <p:nvPr/>
        </p:nvPicPr>
        <p:blipFill>
          <a:blip r:embed="rId3"/>
          <a:srcRect b="21204"/>
          <a:stretch>
            <a:fillRect/>
          </a:stretch>
        </p:blipFill>
        <p:spPr>
          <a:xfrm>
            <a:off x="2353573" y="1851669"/>
            <a:ext cx="4378668" cy="775003"/>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3" name="標題 1"/>
          <p:cNvSpPr txBox="1">
            <a:spLocks noGrp="1"/>
          </p:cNvSpPr>
          <p:nvPr>
            <p:ph type="title"/>
          </p:nvPr>
        </p:nvSpPr>
        <p:spPr>
          <a:prstGeom prst="rect">
            <a:avLst/>
          </a:prstGeom>
        </p:spPr>
        <p:txBody>
          <a:bodyPr/>
          <a:lstStyle>
            <a:lvl1pPr>
              <a:defRPr sz="2800" b="1"/>
            </a:lvl1pPr>
          </a:lstStyle>
          <a:p>
            <a:r>
              <a:rPr err="1"/>
              <a:t>部門簡介</a:t>
            </a:r>
            <a:endParaRPr/>
          </a:p>
        </p:txBody>
      </p:sp>
      <p:sp>
        <p:nvSpPr>
          <p:cNvPr id="614" name="矩形 3"/>
          <p:cNvSpPr txBox="1"/>
          <p:nvPr/>
        </p:nvSpPr>
        <p:spPr>
          <a:xfrm>
            <a:off x="945311" y="915566"/>
            <a:ext cx="7217373" cy="2616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defRPr sz="2200"/>
            </a:pPr>
            <a:r>
              <a:rPr dirty="0">
                <a:solidFill>
                  <a:schemeClr val="tx1"/>
                </a:solidFill>
                <a:latin typeface="新細明體" panose="02020500000000000000" pitchFamily="18" charset="-120"/>
                <a:ea typeface="新細明體" panose="02020500000000000000" pitchFamily="18" charset="-120"/>
                <a:cs typeface="Arial" panose="020B0604020202020204" pitchFamily="34" charset="0"/>
              </a:rPr>
              <a:t>新光團體制服業務隸屬於新光紡織品牌零售部，擁有專業紡製技術及進口品牌的優良基礎，充分運用歐、美、日流行資訊與資源，在承辦各機關團體的相關業務上，能充分溝通、掌握客戶需求、提供量身訂製的最佳採購建議。</a:t>
            </a:r>
          </a:p>
          <a:p>
            <a:pPr>
              <a:defRPr sz="1000"/>
            </a:pPr>
            <a:endParaRPr dirty="0">
              <a:solidFill>
                <a:schemeClr val="tx1"/>
              </a:solidFill>
              <a:latin typeface="新細明體" panose="02020500000000000000" pitchFamily="18" charset="-120"/>
              <a:ea typeface="新細明體" panose="02020500000000000000" pitchFamily="18" charset="-120"/>
              <a:cs typeface="Arial" panose="020B0604020202020204" pitchFamily="34" charset="0"/>
            </a:endParaRPr>
          </a:p>
          <a:p>
            <a:pPr>
              <a:defRPr sz="2200"/>
            </a:pPr>
            <a:r>
              <a:rPr dirty="0" err="1">
                <a:solidFill>
                  <a:schemeClr val="tx1"/>
                </a:solidFill>
                <a:latin typeface="新細明體" panose="02020500000000000000" pitchFamily="18" charset="-120"/>
                <a:ea typeface="新細明體" panose="02020500000000000000" pitchFamily="18" charset="-120"/>
                <a:cs typeface="Arial" panose="020B0604020202020204" pitchFamily="34" charset="0"/>
              </a:rPr>
              <a:t>由專人負責並統籌從企劃、溝通、設計、生產、交貨到售後服務的每段流程，以永續經營的理念創造出客戶滿意的品質與服務</a:t>
            </a:r>
            <a:r>
              <a:rPr dirty="0">
                <a:latin typeface="新細明體" panose="02020500000000000000" pitchFamily="18" charset="-120"/>
                <a:ea typeface="新細明體" panose="02020500000000000000" pitchFamily="18" charset="-120"/>
                <a:cs typeface="Arial" panose="020B0604020202020204" pitchFamily="34" charset="0"/>
              </a:rPr>
              <a:t>。</a:t>
            </a:r>
          </a:p>
        </p:txBody>
      </p:sp>
      <p:pic>
        <p:nvPicPr>
          <p:cNvPr id="615" name="Picture 2" descr="Picture 2"/>
          <p:cNvPicPr>
            <a:picLocks noChangeAspect="1"/>
          </p:cNvPicPr>
          <p:nvPr/>
        </p:nvPicPr>
        <p:blipFill>
          <a:blip r:embed="rId3"/>
          <a:stretch>
            <a:fillRect/>
          </a:stretch>
        </p:blipFill>
        <p:spPr>
          <a:xfrm>
            <a:off x="3347863" y="4606039"/>
            <a:ext cx="2392705" cy="537461"/>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 name="Picture 2" descr="Picture 2"/>
          <p:cNvPicPr>
            <a:picLocks noChangeAspect="1"/>
          </p:cNvPicPr>
          <p:nvPr/>
        </p:nvPicPr>
        <p:blipFill>
          <a:blip r:embed="rId3"/>
          <a:stretch>
            <a:fillRect/>
          </a:stretch>
        </p:blipFill>
        <p:spPr>
          <a:xfrm>
            <a:off x="3347863" y="4606039"/>
            <a:ext cx="2392705" cy="537461"/>
          </a:xfrm>
          <a:prstGeom prst="rect">
            <a:avLst/>
          </a:prstGeom>
          <a:ln w="12700">
            <a:miter lim="400000"/>
          </a:ln>
        </p:spPr>
      </p:pic>
      <p:sp>
        <p:nvSpPr>
          <p:cNvPr id="619" name="休閒服"/>
          <p:cNvSpPr txBox="1"/>
          <p:nvPr/>
        </p:nvSpPr>
        <p:spPr>
          <a:xfrm>
            <a:off x="1192634" y="1020243"/>
            <a:ext cx="784828" cy="36933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tIns="45719" rIns="45719" bIns="45719" numCol="1" anchor="t">
            <a:spAutoFit/>
          </a:bodyPr>
          <a:lstStyle/>
          <a:p>
            <a:r>
              <a:rPr dirty="0" err="1">
                <a:latin typeface="新細明體" panose="02020500000000000000" pitchFamily="18" charset="-120"/>
                <a:ea typeface="新細明體" panose="02020500000000000000" pitchFamily="18" charset="-120"/>
              </a:rPr>
              <a:t>休閒服</a:t>
            </a:r>
            <a:endParaRPr dirty="0">
              <a:latin typeface="新細明體" panose="02020500000000000000" pitchFamily="18" charset="-120"/>
              <a:ea typeface="新細明體" panose="02020500000000000000" pitchFamily="18" charset="-120"/>
            </a:endParaRPr>
          </a:p>
        </p:txBody>
      </p:sp>
      <p:sp>
        <p:nvSpPr>
          <p:cNvPr id="623" name="運動服"/>
          <p:cNvSpPr txBox="1"/>
          <p:nvPr/>
        </p:nvSpPr>
        <p:spPr>
          <a:xfrm>
            <a:off x="4236982" y="1020243"/>
            <a:ext cx="784828"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r>
              <a:rPr dirty="0" err="1">
                <a:latin typeface="新細明體" panose="02020500000000000000" pitchFamily="18" charset="-120"/>
                <a:ea typeface="新細明體" panose="02020500000000000000" pitchFamily="18" charset="-120"/>
              </a:rPr>
              <a:t>運動服</a:t>
            </a:r>
            <a:endParaRPr dirty="0">
              <a:latin typeface="新細明體" panose="02020500000000000000" pitchFamily="18" charset="-120"/>
              <a:ea typeface="新細明體" panose="02020500000000000000" pitchFamily="18" charset="-120"/>
            </a:endParaRPr>
          </a:p>
        </p:txBody>
      </p:sp>
      <p:sp>
        <p:nvSpPr>
          <p:cNvPr id="626" name="正裝類"/>
          <p:cNvSpPr txBox="1"/>
          <p:nvPr/>
        </p:nvSpPr>
        <p:spPr>
          <a:xfrm>
            <a:off x="2784858" y="1016905"/>
            <a:ext cx="784828"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r>
              <a:rPr dirty="0" err="1">
                <a:latin typeface="新細明體" panose="02020500000000000000" pitchFamily="18" charset="-120"/>
                <a:ea typeface="新細明體" panose="02020500000000000000" pitchFamily="18" charset="-120"/>
              </a:rPr>
              <a:t>正裝類</a:t>
            </a:r>
            <a:endParaRPr dirty="0">
              <a:latin typeface="新細明體" panose="02020500000000000000" pitchFamily="18" charset="-120"/>
              <a:ea typeface="新細明體" panose="02020500000000000000" pitchFamily="18" charset="-120"/>
            </a:endParaRPr>
          </a:p>
        </p:txBody>
      </p:sp>
      <p:sp>
        <p:nvSpPr>
          <p:cNvPr id="629" name="醫療服"/>
          <p:cNvSpPr txBox="1"/>
          <p:nvPr/>
        </p:nvSpPr>
        <p:spPr>
          <a:xfrm>
            <a:off x="5655373" y="1021800"/>
            <a:ext cx="784828"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r>
              <a:rPr dirty="0" err="1">
                <a:latin typeface="新細明體" panose="02020500000000000000" pitchFamily="18" charset="-120"/>
                <a:ea typeface="新細明體" panose="02020500000000000000" pitchFamily="18" charset="-120"/>
              </a:rPr>
              <a:t>醫療服</a:t>
            </a:r>
            <a:endParaRPr dirty="0">
              <a:latin typeface="新細明體" panose="02020500000000000000" pitchFamily="18" charset="-120"/>
              <a:ea typeface="新細明體" panose="02020500000000000000" pitchFamily="18" charset="-120"/>
            </a:endParaRPr>
          </a:p>
        </p:txBody>
      </p:sp>
      <p:sp>
        <p:nvSpPr>
          <p:cNvPr id="632" name="工作服"/>
          <p:cNvSpPr txBox="1"/>
          <p:nvPr/>
        </p:nvSpPr>
        <p:spPr>
          <a:xfrm>
            <a:off x="6974519" y="1016905"/>
            <a:ext cx="784828"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r>
              <a:rPr dirty="0" err="1">
                <a:latin typeface="新細明體" panose="02020500000000000000" pitchFamily="18" charset="-120"/>
                <a:ea typeface="新細明體" panose="02020500000000000000" pitchFamily="18" charset="-120"/>
              </a:rPr>
              <a:t>工作服</a:t>
            </a:r>
            <a:endParaRPr dirty="0">
              <a:latin typeface="新細明體" panose="02020500000000000000" pitchFamily="18" charset="-120"/>
              <a:ea typeface="新細明體" panose="02020500000000000000" pitchFamily="18" charset="-120"/>
            </a:endParaRPr>
          </a:p>
        </p:txBody>
      </p:sp>
      <p:pic>
        <p:nvPicPr>
          <p:cNvPr id="3" name="圖片 2" descr="一張含有 人員, 足部穿著, 服裝, 休閒西裝外套 的圖片&#10;&#10;自動產生的描述">
            <a:extLst>
              <a:ext uri="{FF2B5EF4-FFF2-40B4-BE49-F238E27FC236}">
                <a16:creationId xmlns:a16="http://schemas.microsoft.com/office/drawing/2014/main" id="{1BD36FB5-0A97-8088-4C43-2CEA7117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762" y="1389573"/>
            <a:ext cx="1465969" cy="2863472"/>
          </a:xfrm>
          <a:prstGeom prst="rect">
            <a:avLst/>
          </a:prstGeom>
        </p:spPr>
      </p:pic>
      <p:pic>
        <p:nvPicPr>
          <p:cNvPr id="5" name="圖片 4" descr="一張含有 服裝, 人員, Polo 衫, 脖子 的圖片&#10;&#10;自動產生的描述">
            <a:extLst>
              <a:ext uri="{FF2B5EF4-FFF2-40B4-BE49-F238E27FC236}">
                <a16:creationId xmlns:a16="http://schemas.microsoft.com/office/drawing/2014/main" id="{DBE4D3B3-2165-7974-5357-625162E6CE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600" y="1376354"/>
            <a:ext cx="1292142" cy="2863472"/>
          </a:xfrm>
          <a:prstGeom prst="rect">
            <a:avLst/>
          </a:prstGeom>
        </p:spPr>
      </p:pic>
      <p:pic>
        <p:nvPicPr>
          <p:cNvPr id="7" name="圖片 6" descr="一張含有 人員, 服裝, 男人, 袖子 的圖片&#10;&#10;自動產生的描述">
            <a:extLst>
              <a:ext uri="{FF2B5EF4-FFF2-40B4-BE49-F238E27FC236}">
                <a16:creationId xmlns:a16="http://schemas.microsoft.com/office/drawing/2014/main" id="{E72130A7-2E14-75C5-A17E-B645A3EE5C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8567" y="1389573"/>
            <a:ext cx="1020305" cy="2863181"/>
          </a:xfrm>
          <a:prstGeom prst="rect">
            <a:avLst/>
          </a:prstGeom>
        </p:spPr>
      </p:pic>
      <p:pic>
        <p:nvPicPr>
          <p:cNvPr id="9" name="圖片 8" descr="一張含有 人員, 服裝, 手肘, 短褲 的圖片&#10;&#10;自動產生的描述">
            <a:extLst>
              <a:ext uri="{FF2B5EF4-FFF2-40B4-BE49-F238E27FC236}">
                <a16:creationId xmlns:a16="http://schemas.microsoft.com/office/drawing/2014/main" id="{FFE2B308-0DE0-7A0F-AE10-1477FCB524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2124" y="1376354"/>
            <a:ext cx="1119059" cy="2863472"/>
          </a:xfrm>
          <a:prstGeom prst="rect">
            <a:avLst/>
          </a:prstGeom>
        </p:spPr>
      </p:pic>
      <p:pic>
        <p:nvPicPr>
          <p:cNvPr id="11" name="圖片 10" descr="一張含有 服裝, 人員, 領子, 襯衫 的圖片&#10;&#10;自動產生的描述">
            <a:extLst>
              <a:ext uri="{FF2B5EF4-FFF2-40B4-BE49-F238E27FC236}">
                <a16:creationId xmlns:a16="http://schemas.microsoft.com/office/drawing/2014/main" id="{8A99B089-B131-1024-EF50-90E5A11B16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0743" y="1382963"/>
            <a:ext cx="1121909" cy="2856863"/>
          </a:xfrm>
          <a:prstGeom prst="rect">
            <a:avLst/>
          </a:prstGeom>
        </p:spPr>
      </p:pic>
      <p:sp>
        <p:nvSpPr>
          <p:cNvPr id="617" name="標題 1"/>
          <p:cNvSpPr txBox="1">
            <a:spLocks noGrp="1"/>
          </p:cNvSpPr>
          <p:nvPr>
            <p:ph type="title"/>
          </p:nvPr>
        </p:nvSpPr>
        <p:spPr>
          <a:xfrm>
            <a:off x="467543" y="-20538"/>
            <a:ext cx="8229601" cy="857251"/>
          </a:xfrm>
          <a:prstGeom prst="rect">
            <a:avLst/>
          </a:prstGeom>
          <a:solidFill>
            <a:schemeClr val="bg1"/>
          </a:solidFill>
        </p:spPr>
        <p:txBody>
          <a:bodyPr/>
          <a:lstStyle>
            <a:lvl1pPr>
              <a:defRPr sz="2800" b="1"/>
            </a:lvl1pPr>
          </a:lstStyle>
          <a:p>
            <a:r>
              <a:rPr dirty="0" err="1"/>
              <a:t>業務項目</a:t>
            </a:r>
            <a:endParaRPr dirty="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標題 1"/>
          <p:cNvSpPr txBox="1">
            <a:spLocks noGrp="1"/>
          </p:cNvSpPr>
          <p:nvPr>
            <p:ph type="title"/>
          </p:nvPr>
        </p:nvSpPr>
        <p:spPr>
          <a:prstGeom prst="rect">
            <a:avLst/>
          </a:prstGeom>
        </p:spPr>
        <p:txBody>
          <a:bodyPr/>
          <a:lstStyle>
            <a:lvl1pPr>
              <a:defRPr sz="2800" b="1"/>
            </a:lvl1pPr>
          </a:lstStyle>
          <a:p>
            <a:r>
              <a:rPr dirty="0" err="1">
                <a:latin typeface="新細明體" panose="02020500000000000000" pitchFamily="18" charset="-120"/>
                <a:ea typeface="新細明體" panose="02020500000000000000" pitchFamily="18" charset="-120"/>
              </a:rPr>
              <a:t>近期團服個案</a:t>
            </a:r>
            <a:endParaRPr dirty="0">
              <a:latin typeface="新細明體" panose="02020500000000000000" pitchFamily="18" charset="-120"/>
              <a:ea typeface="新細明體" panose="02020500000000000000" pitchFamily="18" charset="-120"/>
            </a:endParaRPr>
          </a:p>
        </p:txBody>
      </p:sp>
      <p:graphicFrame>
        <p:nvGraphicFramePr>
          <p:cNvPr id="637" name="表格 2"/>
          <p:cNvGraphicFramePr/>
          <p:nvPr>
            <p:extLst>
              <p:ext uri="{D42A27DB-BD31-4B8C-83A1-F6EECF244321}">
                <p14:modId xmlns:p14="http://schemas.microsoft.com/office/powerpoint/2010/main" val="3950616338"/>
              </p:ext>
            </p:extLst>
          </p:nvPr>
        </p:nvGraphicFramePr>
        <p:xfrm>
          <a:off x="1465923" y="875389"/>
          <a:ext cx="6232840" cy="3563751"/>
        </p:xfrm>
        <a:graphic>
          <a:graphicData uri="http://schemas.openxmlformats.org/drawingml/2006/table">
            <a:tbl>
              <a:tblPr>
                <a:tableStyleId>{4C3C2611-4C71-4FC5-86AE-919BDF0F9419}</a:tableStyleId>
              </a:tblPr>
              <a:tblGrid>
                <a:gridCol w="2029544">
                  <a:extLst>
                    <a:ext uri="{9D8B030D-6E8A-4147-A177-3AD203B41FA5}">
                      <a16:colId xmlns:a16="http://schemas.microsoft.com/office/drawing/2014/main" val="20000"/>
                    </a:ext>
                  </a:extLst>
                </a:gridCol>
                <a:gridCol w="2346900">
                  <a:extLst>
                    <a:ext uri="{9D8B030D-6E8A-4147-A177-3AD203B41FA5}">
                      <a16:colId xmlns:a16="http://schemas.microsoft.com/office/drawing/2014/main" val="20001"/>
                    </a:ext>
                  </a:extLst>
                </a:gridCol>
                <a:gridCol w="1856396">
                  <a:extLst>
                    <a:ext uri="{9D8B030D-6E8A-4147-A177-3AD203B41FA5}">
                      <a16:colId xmlns:a16="http://schemas.microsoft.com/office/drawing/2014/main" val="20002"/>
                    </a:ext>
                  </a:extLst>
                </a:gridCol>
              </a:tblGrid>
              <a:tr h="439447">
                <a:tc>
                  <a:txBody>
                    <a:bodyPr/>
                    <a:lstStyle/>
                    <a:p>
                      <a:pPr algn="l">
                        <a:defRPr sz="1600">
                          <a:latin typeface="+mn-lt"/>
                          <a:ea typeface="+mn-ea"/>
                          <a:cs typeface="+mn-cs"/>
                          <a:sym typeface="Calibri"/>
                        </a:defRPr>
                      </a:pPr>
                      <a:r>
                        <a:rPr b="1" dirty="0">
                          <a:latin typeface="新細明體" panose="02020500000000000000" pitchFamily="18" charset="-120"/>
                          <a:ea typeface="新細明體" panose="02020500000000000000" pitchFamily="18" charset="-120"/>
                          <a:cs typeface="+mj-cs"/>
                          <a:sym typeface="Helvetica"/>
                        </a:rPr>
                        <a:t>          </a:t>
                      </a:r>
                      <a:r>
                        <a:rPr b="1" dirty="0" err="1">
                          <a:latin typeface="新細明體" panose="02020500000000000000" pitchFamily="18" charset="-120"/>
                          <a:ea typeface="新細明體" panose="02020500000000000000" pitchFamily="18" charset="-120"/>
                          <a:cs typeface="+mj-cs"/>
                          <a:sym typeface="Helvetica"/>
                        </a:rPr>
                        <a:t>日期</a:t>
                      </a:r>
                      <a:endParaRPr b="1" dirty="0">
                        <a:latin typeface="新細明體" panose="02020500000000000000" pitchFamily="18" charset="-120"/>
                        <a:ea typeface="新細明體" panose="02020500000000000000" pitchFamily="18" charset="-120"/>
                        <a:cs typeface="+mj-cs"/>
                        <a:sym typeface="Helvetica"/>
                      </a:endParaRPr>
                    </a:p>
                  </a:txBody>
                  <a:tcPr marL="45720" marR="45720" horzOverflow="overflow">
                    <a:solidFill>
                      <a:srgbClr val="F6EEEE"/>
                    </a:solidFill>
                  </a:tcPr>
                </a:tc>
                <a:tc>
                  <a:txBody>
                    <a:bodyPr/>
                    <a:lstStyle/>
                    <a:p>
                      <a:pPr algn="l">
                        <a:defRPr sz="1600">
                          <a:latin typeface="+mn-lt"/>
                          <a:ea typeface="+mn-ea"/>
                          <a:cs typeface="+mn-cs"/>
                          <a:sym typeface="Calibri"/>
                        </a:defRPr>
                      </a:pPr>
                      <a:r>
                        <a:rPr b="1">
                          <a:latin typeface="新細明體" panose="02020500000000000000" pitchFamily="18" charset="-120"/>
                          <a:ea typeface="新細明體" panose="02020500000000000000" pitchFamily="18" charset="-120"/>
                          <a:cs typeface="+mj-cs"/>
                          <a:sym typeface="Helvetica"/>
                        </a:rPr>
                        <a:t>                 </a:t>
                      </a:r>
                      <a:r>
                        <a:rPr b="1" err="1">
                          <a:latin typeface="新細明體" panose="02020500000000000000" pitchFamily="18" charset="-120"/>
                          <a:ea typeface="新細明體" panose="02020500000000000000" pitchFamily="18" charset="-120"/>
                          <a:cs typeface="+mj-cs"/>
                          <a:sym typeface="Helvetica"/>
                        </a:rPr>
                        <a:t>客戶</a:t>
                      </a:r>
                      <a:endParaRPr b="1">
                        <a:latin typeface="新細明體" panose="02020500000000000000" pitchFamily="18" charset="-120"/>
                        <a:ea typeface="新細明體" panose="02020500000000000000" pitchFamily="18" charset="-120"/>
                        <a:cs typeface="+mj-cs"/>
                        <a:sym typeface="Helvetica"/>
                      </a:endParaRPr>
                    </a:p>
                  </a:txBody>
                  <a:tcPr marL="45720" marR="45720" horzOverflow="overflow">
                    <a:solidFill>
                      <a:srgbClr val="F6EEEE"/>
                    </a:solidFill>
                  </a:tcPr>
                </a:tc>
                <a:tc>
                  <a:txBody>
                    <a:bodyPr/>
                    <a:lstStyle/>
                    <a:p>
                      <a:pPr algn="ctr">
                        <a:defRPr sz="1600">
                          <a:latin typeface="+mn-lt"/>
                          <a:ea typeface="+mn-ea"/>
                          <a:cs typeface="+mn-cs"/>
                          <a:sym typeface="Calibri"/>
                        </a:defRPr>
                      </a:pPr>
                      <a:r>
                        <a:rPr b="1" dirty="0">
                          <a:latin typeface="新細明體" panose="02020500000000000000" pitchFamily="18" charset="-120"/>
                          <a:ea typeface="新細明體" panose="02020500000000000000" pitchFamily="18" charset="-120"/>
                          <a:cs typeface="+mj-cs"/>
                          <a:sym typeface="Helvetica"/>
                        </a:rPr>
                        <a:t>     </a:t>
                      </a:r>
                      <a:r>
                        <a:rPr sz="1600" b="1" dirty="0" err="1">
                          <a:latin typeface="新細明體" panose="02020500000000000000" pitchFamily="18" charset="-120"/>
                          <a:ea typeface="新細明體" panose="02020500000000000000" pitchFamily="18" charset="-120"/>
                          <a:cs typeface="+mj-cs"/>
                          <a:sym typeface="Helvetica"/>
                        </a:rPr>
                        <a:t>金額</a:t>
                      </a:r>
                      <a:r>
                        <a:rPr lang="zh-TW" altLang="en-US" sz="1600" b="1" dirty="0">
                          <a:latin typeface="新細明體" panose="02020500000000000000" pitchFamily="18" charset="-120"/>
                          <a:ea typeface="新細明體" panose="02020500000000000000" pitchFamily="18" charset="-120"/>
                          <a:cs typeface="+mj-cs"/>
                          <a:sym typeface="Helvetica"/>
                        </a:rPr>
                        <a:t> </a:t>
                      </a:r>
                      <a:r>
                        <a:rPr lang="en-US" altLang="zh-TW" sz="1600" b="1" dirty="0">
                          <a:latin typeface="新細明體" panose="02020500000000000000" pitchFamily="18" charset="-120"/>
                          <a:ea typeface="新細明體" panose="02020500000000000000" pitchFamily="18" charset="-120"/>
                          <a:cs typeface="+mj-cs"/>
                          <a:sym typeface="Helvetica"/>
                        </a:rPr>
                        <a:t>(</a:t>
                      </a:r>
                      <a:r>
                        <a:rPr sz="1600" b="1" dirty="0" err="1">
                          <a:latin typeface="新細明體" panose="02020500000000000000" pitchFamily="18" charset="-120"/>
                          <a:ea typeface="新細明體" panose="02020500000000000000" pitchFamily="18" charset="-120"/>
                          <a:cs typeface="+mj-cs"/>
                          <a:sym typeface="Helvetica"/>
                        </a:rPr>
                        <a:t>新台幣</a:t>
                      </a:r>
                      <a:r>
                        <a:rPr sz="1600" b="1" dirty="0">
                          <a:latin typeface="新細明體" panose="02020500000000000000" pitchFamily="18" charset="-120"/>
                          <a:ea typeface="新細明體" panose="02020500000000000000" pitchFamily="18" charset="-120"/>
                        </a:rPr>
                        <a:t>)</a:t>
                      </a:r>
                    </a:p>
                  </a:txBody>
                  <a:tcPr marL="45720" marR="45720" horzOverflow="overflow">
                    <a:solidFill>
                      <a:srgbClr val="F6EEEE"/>
                    </a:solidFill>
                  </a:tcPr>
                </a:tc>
                <a:extLst>
                  <a:ext uri="{0D108BD9-81ED-4DB2-BD59-A6C34878D82A}">
                    <a16:rowId xmlns:a16="http://schemas.microsoft.com/office/drawing/2014/main" val="10000"/>
                  </a:ext>
                </a:extLst>
              </a:tr>
              <a:tr h="318759">
                <a:tc rowSpan="10">
                  <a:txBody>
                    <a:bodyPr/>
                    <a:lstStyle/>
                    <a:p>
                      <a:pPr algn="ctr">
                        <a:defRPr sz="1800"/>
                      </a:pPr>
                      <a:endParaRPr lang="en-US" altLang="zh-TW" sz="1600" dirty="0">
                        <a:latin typeface="+mn-lt"/>
                        <a:ea typeface="+mn-ea"/>
                        <a:cs typeface="+mn-cs"/>
                        <a:sym typeface="Calibri"/>
                      </a:endParaRPr>
                    </a:p>
                    <a:p>
                      <a:pPr algn="ctr">
                        <a:defRPr sz="1800"/>
                      </a:pPr>
                      <a:endParaRPr lang="en-US" altLang="zh-TW" sz="1600" dirty="0">
                        <a:latin typeface="+mn-lt"/>
                        <a:ea typeface="+mn-ea"/>
                        <a:cs typeface="+mn-cs"/>
                        <a:sym typeface="Calibri"/>
                      </a:endParaRPr>
                    </a:p>
                    <a:p>
                      <a:pPr algn="ctr">
                        <a:defRPr sz="1800"/>
                      </a:pPr>
                      <a:endParaRPr lang="en-US" altLang="zh-TW" sz="1600" dirty="0">
                        <a:latin typeface="+mn-lt"/>
                        <a:ea typeface="+mn-ea"/>
                        <a:cs typeface="+mn-cs"/>
                        <a:sym typeface="Calibri"/>
                      </a:endParaRPr>
                    </a:p>
                    <a:p>
                      <a:pPr algn="ctr">
                        <a:defRPr sz="1800"/>
                      </a:pPr>
                      <a:endParaRPr lang="en-US" altLang="zh-TW" sz="1600" dirty="0">
                        <a:latin typeface="+mn-lt"/>
                        <a:ea typeface="+mn-ea"/>
                        <a:cs typeface="+mn-cs"/>
                        <a:sym typeface="Calibri"/>
                      </a:endParaRPr>
                    </a:p>
                    <a:p>
                      <a:pPr algn="ctr">
                        <a:defRPr sz="1800"/>
                      </a:pPr>
                      <a:endParaRPr lang="en-US" altLang="zh-TW" sz="1600" dirty="0">
                        <a:latin typeface="+mn-lt"/>
                        <a:ea typeface="+mn-ea"/>
                        <a:cs typeface="+mn-cs"/>
                        <a:sym typeface="Calibri"/>
                      </a:endParaRPr>
                    </a:p>
                    <a:p>
                      <a:pPr algn="l">
                        <a:defRPr sz="1800"/>
                      </a:pPr>
                      <a:r>
                        <a:rPr lang="zh-TW" altLang="en-US" sz="1600" dirty="0">
                          <a:latin typeface="+mn-lt"/>
                          <a:ea typeface="+mn-ea"/>
                          <a:cs typeface="+mn-cs"/>
                          <a:sym typeface="Calibri"/>
                        </a:rPr>
                        <a:t>  </a:t>
                      </a:r>
                      <a:r>
                        <a:rPr lang="en-US" altLang="zh-TW" sz="1600" dirty="0">
                          <a:latin typeface="Arial" panose="020B0604020202020204" pitchFamily="34" charset="0"/>
                          <a:ea typeface="+mn-ea"/>
                          <a:cs typeface="Arial" panose="020B0604020202020204" pitchFamily="34" charset="0"/>
                          <a:sym typeface="Calibri"/>
                        </a:rPr>
                        <a:t>2024/1/1~8/20</a:t>
                      </a:r>
                      <a:endParaRPr sz="1600" dirty="0">
                        <a:latin typeface="Arial" panose="020B0604020202020204" pitchFamily="34" charset="0"/>
                        <a:ea typeface="+mn-ea"/>
                        <a:cs typeface="Arial" panose="020B0604020202020204" pitchFamily="34" charset="0"/>
                        <a:sym typeface="Calibri"/>
                      </a:endParaRP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國軍運動服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a:effectLst/>
                          <a:latin typeface="Arial" panose="020B0604020202020204" pitchFamily="34" charset="0"/>
                          <a:ea typeface="Adobe 明體 Std L" panose="02020300000000000000" pitchFamily="18" charset="-120"/>
                          <a:cs typeface="Arial" panose="020B0604020202020204" pitchFamily="34" charset="0"/>
                        </a:rPr>
                        <a:t>626</a:t>
                      </a:r>
                      <a:r>
                        <a:rPr lang="zh-TW" altLang="en-US" sz="1600" b="0" u="none" strike="noStrike">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1"/>
                  </a:ext>
                </a:extLst>
              </a:tr>
              <a:tr h="347967">
                <a:tc vMerge="1">
                  <a:txBody>
                    <a:bodyPr/>
                    <a:lstStyle/>
                    <a:p>
                      <a:pPr algn="l">
                        <a:defRPr sz="1800"/>
                      </a:pPr>
                      <a:r>
                        <a:rPr sz="1600">
                          <a:latin typeface="+mn-lt"/>
                          <a:ea typeface="+mn-ea"/>
                          <a:cs typeface="+mn-cs"/>
                          <a:sym typeface="Calibri"/>
                        </a:rPr>
                        <a:t>2020.07-2021.08</a:t>
                      </a: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知名房屋制服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dirty="0">
                          <a:effectLst/>
                          <a:latin typeface="Arial" panose="020B0604020202020204" pitchFamily="34" charset="0"/>
                          <a:ea typeface="Adobe 明體 Std L" panose="02020300000000000000" pitchFamily="18" charset="-120"/>
                          <a:cs typeface="Arial" panose="020B0604020202020204" pitchFamily="34" charset="0"/>
                        </a:rPr>
                        <a:t>492</a:t>
                      </a:r>
                      <a:r>
                        <a:rPr lang="zh-TW" altLang="en-US" sz="1600" b="0" u="none" strike="noStrike" dirty="0">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dirty="0">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2"/>
                  </a:ext>
                </a:extLst>
              </a:tr>
              <a:tr h="304155">
                <a:tc vMerge="1">
                  <a:txBody>
                    <a:bodyPr/>
                    <a:lstStyle/>
                    <a:p>
                      <a:pPr algn="l">
                        <a:defRPr sz="1800"/>
                      </a:pPr>
                      <a:r>
                        <a:rPr sz="1600">
                          <a:latin typeface="+mn-lt"/>
                          <a:ea typeface="+mn-ea"/>
                          <a:cs typeface="+mn-cs"/>
                          <a:sym typeface="Calibri"/>
                        </a:rPr>
                        <a:t>2021.03-2021.06</a:t>
                      </a: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知名醫院制服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a:effectLst/>
                          <a:latin typeface="Arial" panose="020B0604020202020204" pitchFamily="34" charset="0"/>
                          <a:ea typeface="Adobe 明體 Std L" panose="02020300000000000000" pitchFamily="18" charset="-120"/>
                          <a:cs typeface="Arial" panose="020B0604020202020204" pitchFamily="34" charset="0"/>
                        </a:rPr>
                        <a:t>446</a:t>
                      </a:r>
                      <a:r>
                        <a:rPr lang="zh-TW" altLang="en-US" sz="1600" b="0" u="none" strike="noStrike">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3"/>
                  </a:ext>
                </a:extLst>
              </a:tr>
              <a:tr h="309022">
                <a:tc vMerge="1">
                  <a:txBody>
                    <a:bodyPr/>
                    <a:lstStyle/>
                    <a:p>
                      <a:pPr algn="l">
                        <a:defRPr sz="1800"/>
                      </a:pPr>
                      <a:r>
                        <a:rPr sz="1600">
                          <a:latin typeface="+mn-lt"/>
                          <a:ea typeface="+mn-ea"/>
                          <a:cs typeface="+mn-cs"/>
                          <a:sym typeface="Calibri"/>
                        </a:rPr>
                        <a:t>2020.07-2021.05</a:t>
                      </a: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知名醫院健檢服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a:effectLst/>
                          <a:latin typeface="Arial" panose="020B0604020202020204" pitchFamily="34" charset="0"/>
                          <a:ea typeface="Adobe 明體 Std L" panose="02020300000000000000" pitchFamily="18" charset="-120"/>
                          <a:cs typeface="Arial" panose="020B0604020202020204" pitchFamily="34" charset="0"/>
                        </a:rPr>
                        <a:t>257</a:t>
                      </a:r>
                      <a:r>
                        <a:rPr lang="zh-TW" altLang="en-US" sz="1600" b="0" u="none" strike="noStrike">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4"/>
                  </a:ext>
                </a:extLst>
              </a:tr>
              <a:tr h="305777">
                <a:tc vMerge="1">
                  <a:txBody>
                    <a:bodyPr/>
                    <a:lstStyle/>
                    <a:p>
                      <a:pPr algn="l">
                        <a:defRPr sz="1800"/>
                      </a:pPr>
                      <a:r>
                        <a:rPr sz="1600">
                          <a:latin typeface="+mn-lt"/>
                          <a:ea typeface="+mn-ea"/>
                          <a:cs typeface="+mn-cs"/>
                          <a:sym typeface="Calibri"/>
                        </a:rPr>
                        <a:t>2020.07-2021.08</a:t>
                      </a: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知名銀行制服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dirty="0">
                          <a:effectLst/>
                          <a:latin typeface="Arial" panose="020B0604020202020204" pitchFamily="34" charset="0"/>
                          <a:ea typeface="Adobe 明體 Std L" panose="02020300000000000000" pitchFamily="18" charset="-120"/>
                          <a:cs typeface="Arial" panose="020B0604020202020204" pitchFamily="34" charset="0"/>
                        </a:rPr>
                        <a:t>213</a:t>
                      </a:r>
                      <a:r>
                        <a:rPr lang="zh-TW" altLang="en-US" sz="1600" b="0" u="none" strike="noStrike" dirty="0">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dirty="0">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5"/>
                  </a:ext>
                </a:extLst>
              </a:tr>
              <a:tr h="310646">
                <a:tc vMerge="1">
                  <a:txBody>
                    <a:bodyPr/>
                    <a:lstStyle/>
                    <a:p>
                      <a:pPr algn="l">
                        <a:defRPr sz="1800"/>
                      </a:pPr>
                      <a:r>
                        <a:rPr sz="1600">
                          <a:latin typeface="+mn-lt"/>
                          <a:ea typeface="+mn-ea"/>
                          <a:cs typeface="+mn-cs"/>
                          <a:sym typeface="Calibri"/>
                        </a:rPr>
                        <a:t>2020.07-2021.01</a:t>
                      </a: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知名保全制服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a:effectLst/>
                          <a:latin typeface="Arial" panose="020B0604020202020204" pitchFamily="34" charset="0"/>
                          <a:ea typeface="Adobe 明體 Std L" panose="02020300000000000000" pitchFamily="18" charset="-120"/>
                          <a:cs typeface="Arial" panose="020B0604020202020204" pitchFamily="34" charset="0"/>
                        </a:rPr>
                        <a:t>184</a:t>
                      </a:r>
                      <a:r>
                        <a:rPr lang="zh-TW" altLang="en-US" sz="1600" b="0" u="none" strike="noStrike">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6"/>
                  </a:ext>
                </a:extLst>
              </a:tr>
              <a:tr h="315513">
                <a:tc vMerge="1">
                  <a:txBody>
                    <a:bodyPr/>
                    <a:lstStyle/>
                    <a:p>
                      <a:pPr algn="l">
                        <a:defRPr sz="1800"/>
                      </a:pPr>
                      <a:r>
                        <a:rPr sz="1600">
                          <a:latin typeface="+mn-lt"/>
                          <a:ea typeface="+mn-ea"/>
                          <a:cs typeface="+mn-cs"/>
                          <a:sym typeface="Calibri"/>
                        </a:rPr>
                        <a:t>2020.07-2021.08</a:t>
                      </a: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知名產物制服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dirty="0">
                          <a:effectLst/>
                          <a:latin typeface="Arial" panose="020B0604020202020204" pitchFamily="34" charset="0"/>
                          <a:ea typeface="Adobe 明體 Std L" panose="02020300000000000000" pitchFamily="18" charset="-120"/>
                          <a:cs typeface="Arial" panose="020B0604020202020204" pitchFamily="34" charset="0"/>
                        </a:rPr>
                        <a:t>181</a:t>
                      </a:r>
                      <a:r>
                        <a:rPr lang="zh-TW" altLang="en-US" sz="1600" b="0" u="none" strike="noStrike" dirty="0">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dirty="0">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7"/>
                  </a:ext>
                </a:extLst>
              </a:tr>
              <a:tr h="304155">
                <a:tc vMerge="1">
                  <a:txBody>
                    <a:bodyPr/>
                    <a:lstStyle/>
                    <a:p>
                      <a:pPr algn="l">
                        <a:defRPr sz="1800"/>
                      </a:pPr>
                      <a:r>
                        <a:rPr sz="1600">
                          <a:latin typeface="+mn-lt"/>
                          <a:ea typeface="+mn-ea"/>
                          <a:cs typeface="+mn-cs"/>
                          <a:sym typeface="Calibri"/>
                        </a:rPr>
                        <a:t>2020.07-2021.08</a:t>
                      </a: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知名金融大樓商品</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a:effectLst/>
                          <a:latin typeface="Arial" panose="020B0604020202020204" pitchFamily="34" charset="0"/>
                          <a:ea typeface="Adobe 明體 Std L" panose="02020300000000000000" pitchFamily="18" charset="-120"/>
                          <a:cs typeface="Arial" panose="020B0604020202020204" pitchFamily="34" charset="0"/>
                        </a:rPr>
                        <a:t>174</a:t>
                      </a:r>
                      <a:r>
                        <a:rPr lang="zh-TW" altLang="en-US" sz="1600" b="0" u="none" strike="noStrike">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0008"/>
                  </a:ext>
                </a:extLst>
              </a:tr>
              <a:tr h="304155">
                <a:tc vMerge="1">
                  <a:txBody>
                    <a:bodyPr/>
                    <a:lstStyle/>
                    <a:p>
                      <a:pPr algn="ctr">
                        <a:defRPr sz="1800"/>
                      </a:pPr>
                      <a:endParaRPr sz="1600">
                        <a:latin typeface="+mn-lt"/>
                        <a:ea typeface="+mn-ea"/>
                        <a:cs typeface="+mn-cs"/>
                        <a:sym typeface="Calibri"/>
                      </a:endParaRP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知名傳產制服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dirty="0">
                          <a:effectLst/>
                          <a:latin typeface="Arial" panose="020B0604020202020204" pitchFamily="34" charset="0"/>
                          <a:ea typeface="Adobe 明體 Std L" panose="02020300000000000000" pitchFamily="18" charset="-120"/>
                          <a:cs typeface="Arial" panose="020B0604020202020204" pitchFamily="34" charset="0"/>
                        </a:rPr>
                        <a:t>133</a:t>
                      </a:r>
                      <a:r>
                        <a:rPr lang="zh-TW" altLang="en-US" sz="1600" b="0" u="none" strike="noStrike" dirty="0">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dirty="0">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3534781099"/>
                  </a:ext>
                </a:extLst>
              </a:tr>
              <a:tr h="304155">
                <a:tc vMerge="1">
                  <a:txBody>
                    <a:bodyPr/>
                    <a:lstStyle/>
                    <a:p>
                      <a:pPr algn="l">
                        <a:defRPr sz="1800"/>
                      </a:pPr>
                      <a:endParaRPr sz="1600" dirty="0">
                        <a:latin typeface="Arial" panose="020B0604020202020204" pitchFamily="34" charset="0"/>
                        <a:ea typeface="+mn-ea"/>
                        <a:cs typeface="Arial" panose="020B0604020202020204" pitchFamily="34" charset="0"/>
                        <a:sym typeface="Calibri"/>
                      </a:endParaRPr>
                    </a:p>
                  </a:txBody>
                  <a:tcPr marL="45720" marR="45720" horzOverflow="overflow"/>
                </a:tc>
                <a:tc>
                  <a:txBody>
                    <a:bodyPr/>
                    <a:lstStyle/>
                    <a:p>
                      <a:pPr algn="l" fontAlgn="ctr"/>
                      <a:r>
                        <a:rPr lang="zh-TW" altLang="en-US" sz="1600" b="0" u="none" strike="noStrike" dirty="0">
                          <a:effectLst/>
                          <a:latin typeface="新細明體" panose="02020500000000000000" pitchFamily="18" charset="-120"/>
                          <a:ea typeface="新細明體" panose="02020500000000000000" pitchFamily="18" charset="-120"/>
                          <a:cs typeface="Arial" panose="020B0604020202020204" pitchFamily="34" charset="0"/>
                        </a:rPr>
                        <a:t>知名纖維公司制服</a:t>
                      </a:r>
                      <a:endParaRPr lang="zh-TW" altLang="en-US" sz="1600" b="0" i="0" u="none" strike="noStrike" dirty="0">
                        <a:solidFill>
                          <a:srgbClr val="000000"/>
                        </a:solidFill>
                        <a:effectLst/>
                        <a:latin typeface="新細明體" panose="02020500000000000000" pitchFamily="18" charset="-120"/>
                        <a:ea typeface="新細明體" panose="02020500000000000000" pitchFamily="18" charset="-120"/>
                        <a:cs typeface="Arial" panose="020B0604020202020204" pitchFamily="34" charset="0"/>
                      </a:endParaRPr>
                    </a:p>
                  </a:txBody>
                  <a:tcPr marL="6350" marR="6350" marT="6350" marB="0" anchor="ctr"/>
                </a:tc>
                <a:tc>
                  <a:txBody>
                    <a:bodyPr/>
                    <a:lstStyle/>
                    <a:p>
                      <a:pPr algn="ctr" fontAlgn="ctr"/>
                      <a:r>
                        <a:rPr lang="en-US" altLang="zh-TW" sz="1600" b="0" u="none" strike="noStrike" dirty="0">
                          <a:effectLst/>
                          <a:latin typeface="Arial" panose="020B0604020202020204" pitchFamily="34" charset="0"/>
                          <a:ea typeface="Adobe 明體 Std L" panose="02020300000000000000" pitchFamily="18" charset="-120"/>
                          <a:cs typeface="Arial" panose="020B0604020202020204" pitchFamily="34" charset="0"/>
                        </a:rPr>
                        <a:t>125</a:t>
                      </a:r>
                      <a:r>
                        <a:rPr lang="zh-TW" altLang="en-US" sz="1600" b="0" u="none" strike="noStrike" dirty="0">
                          <a:effectLst/>
                          <a:latin typeface="Arial" panose="020B0604020202020204" pitchFamily="34" charset="0"/>
                          <a:ea typeface="Adobe 明體 Std L" panose="02020300000000000000" pitchFamily="18" charset="-120"/>
                          <a:cs typeface="Arial" panose="020B0604020202020204" pitchFamily="34" charset="0"/>
                        </a:rPr>
                        <a:t>萬</a:t>
                      </a:r>
                      <a:endParaRPr lang="zh-TW" altLang="en-US" sz="1600" b="0" i="0" u="none" strike="noStrike" dirty="0">
                        <a:solidFill>
                          <a:srgbClr val="000000"/>
                        </a:solidFill>
                        <a:effectLst/>
                        <a:latin typeface="Arial" panose="020B0604020202020204" pitchFamily="34" charset="0"/>
                        <a:ea typeface="Adobe 明體 Std L" panose="02020300000000000000" pitchFamily="18" charset="-120"/>
                        <a:cs typeface="Arial" panose="020B0604020202020204" pitchFamily="34" charset="0"/>
                      </a:endParaRPr>
                    </a:p>
                  </a:txBody>
                  <a:tcPr marL="6350" marR="6350" marT="6350" marB="0" anchor="ctr"/>
                </a:tc>
                <a:extLst>
                  <a:ext uri="{0D108BD9-81ED-4DB2-BD59-A6C34878D82A}">
                    <a16:rowId xmlns:a16="http://schemas.microsoft.com/office/drawing/2014/main" val="1733148447"/>
                  </a:ext>
                </a:extLst>
              </a:tr>
            </a:tbl>
          </a:graphicData>
        </a:graphic>
      </p:graphicFrame>
      <p:pic>
        <p:nvPicPr>
          <p:cNvPr id="638" name="Picture 2" descr="Picture 2"/>
          <p:cNvPicPr>
            <a:picLocks noChangeAspect="1"/>
          </p:cNvPicPr>
          <p:nvPr/>
        </p:nvPicPr>
        <p:blipFill>
          <a:blip r:embed="rId3"/>
          <a:stretch>
            <a:fillRect/>
          </a:stretch>
        </p:blipFill>
        <p:spPr>
          <a:xfrm>
            <a:off x="3347863" y="4606039"/>
            <a:ext cx="2392705" cy="537461"/>
          </a:xfrm>
          <a:prstGeom prst="rect">
            <a:avLst/>
          </a:prstGeom>
          <a:ln w="12700">
            <a:miter lim="400000"/>
          </a:ln>
        </p:spPr>
      </p:pic>
    </p:spTree>
    <p:extLst>
      <p:ext uri="{BB962C8B-B14F-4D97-AF65-F5344CB8AC3E}">
        <p14:creationId xmlns:p14="http://schemas.microsoft.com/office/powerpoint/2010/main" val="151143737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0" name="標題 1"/>
          <p:cNvSpPr txBox="1">
            <a:spLocks noGrp="1"/>
          </p:cNvSpPr>
          <p:nvPr>
            <p:ph type="title"/>
          </p:nvPr>
        </p:nvSpPr>
        <p:spPr>
          <a:xfrm>
            <a:off x="1907703" y="2067693"/>
            <a:ext cx="5184577" cy="648073"/>
          </a:xfrm>
          <a:prstGeom prst="rect">
            <a:avLst/>
          </a:prstGeom>
        </p:spPr>
        <p:txBody>
          <a:bodyPr/>
          <a:lstStyle/>
          <a:p>
            <a:r>
              <a:rPr err="1">
                <a:latin typeface="新細明體" panose="02020500000000000000" pitchFamily="18" charset="-120"/>
                <a:ea typeface="新細明體" panose="02020500000000000000" pitchFamily="18" charset="-120"/>
              </a:rPr>
              <a:t>營建部</a:t>
            </a:r>
            <a:endParaRPr>
              <a:latin typeface="新細明體" panose="02020500000000000000" pitchFamily="18" charset="-120"/>
              <a:ea typeface="新細明體" panose="02020500000000000000" pitchFamily="18" charset="-120"/>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2" name="標題 1"/>
          <p:cNvSpPr txBox="1">
            <a:spLocks noGrp="1"/>
          </p:cNvSpPr>
          <p:nvPr>
            <p:ph type="title"/>
          </p:nvPr>
        </p:nvSpPr>
        <p:spPr>
          <a:prstGeom prst="rect">
            <a:avLst/>
          </a:prstGeom>
        </p:spPr>
        <p:txBody>
          <a:bodyPr/>
          <a:lstStyle>
            <a:lvl1pPr>
              <a:defRPr sz="2800"/>
            </a:lvl1pPr>
          </a:lstStyle>
          <a:p>
            <a:r>
              <a:rPr err="1"/>
              <a:t>部門簡介</a:t>
            </a:r>
            <a:endParaRPr/>
          </a:p>
        </p:txBody>
      </p:sp>
      <p:sp>
        <p:nvSpPr>
          <p:cNvPr id="643" name="矩形 3"/>
          <p:cNvSpPr txBox="1"/>
          <p:nvPr/>
        </p:nvSpPr>
        <p:spPr>
          <a:xfrm>
            <a:off x="945311" y="915566"/>
            <a:ext cx="7613418"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r>
              <a:rPr dirty="0">
                <a:latin typeface="新細明體" panose="02020500000000000000" pitchFamily="18" charset="-120"/>
                <a:ea typeface="新細明體" panose="02020500000000000000" pitchFamily="18" charset="-120"/>
              </a:rPr>
              <a:t> </a:t>
            </a:r>
            <a:r>
              <a:rPr sz="2200" dirty="0" err="1">
                <a:latin typeface="新細明體" panose="02020500000000000000" pitchFamily="18" charset="-120"/>
                <a:ea typeface="新細明體" panose="02020500000000000000" pitchFamily="18" charset="-120"/>
                <a:cs typeface="Arial" panose="020B0604020202020204" pitchFamily="34" charset="0"/>
              </a:rPr>
              <a:t>以土地與建物出租為主要收入</a:t>
            </a:r>
            <a:r>
              <a:rPr lang="zh-TW" altLang="en-US" sz="2200" dirty="0">
                <a:latin typeface="新細明體" panose="02020500000000000000" pitchFamily="18" charset="-120"/>
                <a:ea typeface="新細明體" panose="02020500000000000000" pitchFamily="18" charset="-120"/>
                <a:cs typeface="Arial" panose="020B0604020202020204" pitchFamily="34" charset="0"/>
              </a:rPr>
              <a:t>。</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 name="標題 1"/>
          <p:cNvSpPr txBox="1">
            <a:spLocks noGrp="1"/>
          </p:cNvSpPr>
          <p:nvPr>
            <p:ph type="title"/>
          </p:nvPr>
        </p:nvSpPr>
        <p:spPr>
          <a:xfrm>
            <a:off x="2051719" y="2067693"/>
            <a:ext cx="4896545" cy="648073"/>
          </a:xfrm>
          <a:prstGeom prst="rect">
            <a:avLst/>
          </a:prstGeom>
        </p:spPr>
        <p:txBody>
          <a:bodyPr/>
          <a:lstStyle>
            <a:lvl1pPr>
              <a:defRPr sz="2800"/>
            </a:lvl1pPr>
          </a:lstStyle>
          <a:p>
            <a:r>
              <a:rPr err="1">
                <a:latin typeface="新細明體" panose="02020500000000000000" pitchFamily="18" charset="-120"/>
                <a:ea typeface="新細明體" panose="02020500000000000000" pitchFamily="18" charset="-120"/>
              </a:rPr>
              <a:t>營運概況</a:t>
            </a:r>
            <a:endParaRPr>
              <a:latin typeface="新細明體" panose="02020500000000000000" pitchFamily="18" charset="-120"/>
              <a:ea typeface="新細明體" panose="02020500000000000000" pitchFamily="18" charset="-12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標題 1"/>
          <p:cNvSpPr txBox="1">
            <a:spLocks noGrp="1"/>
          </p:cNvSpPr>
          <p:nvPr>
            <p:ph type="title"/>
          </p:nvPr>
        </p:nvSpPr>
        <p:spPr>
          <a:prstGeom prst="rect">
            <a:avLst/>
          </a:prstGeom>
          <a:solidFill>
            <a:schemeClr val="bg1"/>
          </a:solidFill>
        </p:spPr>
        <p:txBody>
          <a:bodyPr/>
          <a:lstStyle>
            <a:lvl1pPr>
              <a:defRPr b="1"/>
            </a:lvl1pPr>
          </a:lstStyle>
          <a:p>
            <a:r>
              <a:rPr dirty="0" err="1"/>
              <a:t>近年合併營收概況</a:t>
            </a:r>
            <a:endParaRPr dirty="0"/>
          </a:p>
        </p:txBody>
      </p:sp>
      <p:graphicFrame>
        <p:nvGraphicFramePr>
          <p:cNvPr id="648" name="內容版面配置區 4"/>
          <p:cNvGraphicFramePr/>
          <p:nvPr>
            <p:extLst>
              <p:ext uri="{D42A27DB-BD31-4B8C-83A1-F6EECF244321}">
                <p14:modId xmlns:p14="http://schemas.microsoft.com/office/powerpoint/2010/main" val="1301957369"/>
              </p:ext>
            </p:extLst>
          </p:nvPr>
        </p:nvGraphicFramePr>
        <p:xfrm>
          <a:off x="867157" y="854564"/>
          <a:ext cx="7096391" cy="17947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49" name="表格 4"/>
          <p:cNvGraphicFramePr/>
          <p:nvPr>
            <p:extLst>
              <p:ext uri="{D42A27DB-BD31-4B8C-83A1-F6EECF244321}">
                <p14:modId xmlns:p14="http://schemas.microsoft.com/office/powerpoint/2010/main" val="4046315697"/>
              </p:ext>
            </p:extLst>
          </p:nvPr>
        </p:nvGraphicFramePr>
        <p:xfrm>
          <a:off x="832703" y="2739823"/>
          <a:ext cx="7478594" cy="1799287"/>
        </p:xfrm>
        <a:graphic>
          <a:graphicData uri="http://schemas.openxmlformats.org/drawingml/2006/table">
            <a:tbl>
              <a:tblPr>
                <a:tableStyleId>{4C3C2611-4C71-4FC5-86AE-919BDF0F9419}</a:tableStyleId>
              </a:tblPr>
              <a:tblGrid>
                <a:gridCol w="1113328">
                  <a:extLst>
                    <a:ext uri="{9D8B030D-6E8A-4147-A177-3AD203B41FA5}">
                      <a16:colId xmlns:a16="http://schemas.microsoft.com/office/drawing/2014/main" val="20000"/>
                    </a:ext>
                  </a:extLst>
                </a:gridCol>
                <a:gridCol w="575476">
                  <a:extLst>
                    <a:ext uri="{9D8B030D-6E8A-4147-A177-3AD203B41FA5}">
                      <a16:colId xmlns:a16="http://schemas.microsoft.com/office/drawing/2014/main" val="20001"/>
                    </a:ext>
                  </a:extLst>
                </a:gridCol>
                <a:gridCol w="643310">
                  <a:extLst>
                    <a:ext uri="{9D8B030D-6E8A-4147-A177-3AD203B41FA5}">
                      <a16:colId xmlns:a16="http://schemas.microsoft.com/office/drawing/2014/main" val="20002"/>
                    </a:ext>
                  </a:extLst>
                </a:gridCol>
                <a:gridCol w="643310">
                  <a:extLst>
                    <a:ext uri="{9D8B030D-6E8A-4147-A177-3AD203B41FA5}">
                      <a16:colId xmlns:a16="http://schemas.microsoft.com/office/drawing/2014/main" val="20003"/>
                    </a:ext>
                  </a:extLst>
                </a:gridCol>
                <a:gridCol w="643310">
                  <a:extLst>
                    <a:ext uri="{9D8B030D-6E8A-4147-A177-3AD203B41FA5}">
                      <a16:colId xmlns:a16="http://schemas.microsoft.com/office/drawing/2014/main" val="20004"/>
                    </a:ext>
                  </a:extLst>
                </a:gridCol>
                <a:gridCol w="643310">
                  <a:extLst>
                    <a:ext uri="{9D8B030D-6E8A-4147-A177-3AD203B41FA5}">
                      <a16:colId xmlns:a16="http://schemas.microsoft.com/office/drawing/2014/main" val="20005"/>
                    </a:ext>
                  </a:extLst>
                </a:gridCol>
                <a:gridCol w="643310">
                  <a:extLst>
                    <a:ext uri="{9D8B030D-6E8A-4147-A177-3AD203B41FA5}">
                      <a16:colId xmlns:a16="http://schemas.microsoft.com/office/drawing/2014/main" val="20006"/>
                    </a:ext>
                  </a:extLst>
                </a:gridCol>
                <a:gridCol w="643310">
                  <a:extLst>
                    <a:ext uri="{9D8B030D-6E8A-4147-A177-3AD203B41FA5}">
                      <a16:colId xmlns:a16="http://schemas.microsoft.com/office/drawing/2014/main" val="20007"/>
                    </a:ext>
                  </a:extLst>
                </a:gridCol>
                <a:gridCol w="643310">
                  <a:extLst>
                    <a:ext uri="{9D8B030D-6E8A-4147-A177-3AD203B41FA5}">
                      <a16:colId xmlns:a16="http://schemas.microsoft.com/office/drawing/2014/main" val="20008"/>
                    </a:ext>
                  </a:extLst>
                </a:gridCol>
                <a:gridCol w="643310">
                  <a:extLst>
                    <a:ext uri="{9D8B030D-6E8A-4147-A177-3AD203B41FA5}">
                      <a16:colId xmlns:a16="http://schemas.microsoft.com/office/drawing/2014/main" val="20009"/>
                    </a:ext>
                  </a:extLst>
                </a:gridCol>
                <a:gridCol w="643310">
                  <a:extLst>
                    <a:ext uri="{9D8B030D-6E8A-4147-A177-3AD203B41FA5}">
                      <a16:colId xmlns:a16="http://schemas.microsoft.com/office/drawing/2014/main" val="20010"/>
                    </a:ext>
                  </a:extLst>
                </a:gridCol>
              </a:tblGrid>
              <a:tr h="332554">
                <a:tc>
                  <a:txBody>
                    <a:bodyPr/>
                    <a:lstStyle/>
                    <a:p>
                      <a:pPr algn="ctr">
                        <a:defRPr>
                          <a:latin typeface="Arial"/>
                          <a:ea typeface="Arial"/>
                          <a:cs typeface="Arial"/>
                          <a:sym typeface="Arial"/>
                        </a:defRPr>
                      </a:pPr>
                      <a:r>
                        <a:rPr dirty="0" err="1">
                          <a:latin typeface="新細明體" panose="02020500000000000000" pitchFamily="18" charset="-120"/>
                          <a:ea typeface="新細明體" panose="02020500000000000000" pitchFamily="18" charset="-120"/>
                          <a:cs typeface="+mj-cs"/>
                          <a:sym typeface="Helvetica"/>
                        </a:rPr>
                        <a:t>年份</a:t>
                      </a:r>
                      <a:endParaRPr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gridSpan="2">
                  <a:txBody>
                    <a:bodyPr/>
                    <a:lstStyle/>
                    <a:p>
                      <a:pPr algn="ctr">
                        <a:defRPr sz="1800"/>
                      </a:pPr>
                      <a:r>
                        <a:rPr sz="1100" dirty="0">
                          <a:latin typeface="Arial" panose="020B0604020202020204" pitchFamily="34" charset="0"/>
                          <a:ea typeface="Arial"/>
                          <a:cs typeface="Arial" panose="020B0604020202020204" pitchFamily="34" charset="0"/>
                          <a:sym typeface="Arial"/>
                        </a:rPr>
                        <a:t>202</a:t>
                      </a:r>
                      <a:r>
                        <a:rPr lang="en-US" altLang="zh-TW" sz="1100" dirty="0">
                          <a:latin typeface="Arial" panose="020B0604020202020204" pitchFamily="34" charset="0"/>
                          <a:ea typeface="Arial"/>
                          <a:cs typeface="Arial" panose="020B0604020202020204" pitchFamily="34" charset="0"/>
                          <a:sym typeface="Arial"/>
                        </a:rPr>
                        <a:t>1</a:t>
                      </a:r>
                      <a:endParaRPr sz="1100" dirty="0">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hMerge="1">
                  <a:txBody>
                    <a:bodyPr/>
                    <a:lstStyle/>
                    <a:p>
                      <a:endParaRPr lang="zh-TW"/>
                    </a:p>
                  </a:txBody>
                  <a:tcPr/>
                </a:tc>
                <a:tc gridSpan="2">
                  <a:txBody>
                    <a:bodyPr/>
                    <a:lstStyle/>
                    <a:p>
                      <a:pPr algn="ctr">
                        <a:defRPr sz="1800"/>
                      </a:pPr>
                      <a:r>
                        <a:rPr sz="1100" dirty="0">
                          <a:latin typeface="Arial" panose="020B0604020202020204" pitchFamily="34" charset="0"/>
                          <a:ea typeface="Arial"/>
                          <a:cs typeface="Arial" panose="020B0604020202020204" pitchFamily="34" charset="0"/>
                          <a:sym typeface="Arial"/>
                        </a:rPr>
                        <a:t>202</a:t>
                      </a:r>
                      <a:r>
                        <a:rPr lang="en-US" altLang="zh-TW" sz="1100" dirty="0">
                          <a:latin typeface="Arial" panose="020B0604020202020204" pitchFamily="34" charset="0"/>
                          <a:ea typeface="Arial"/>
                          <a:cs typeface="Arial" panose="020B0604020202020204" pitchFamily="34" charset="0"/>
                          <a:sym typeface="Arial"/>
                        </a:rPr>
                        <a:t>2</a:t>
                      </a:r>
                      <a:endParaRPr sz="1100" dirty="0">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hMerge="1">
                  <a:txBody>
                    <a:bodyPr/>
                    <a:lstStyle/>
                    <a:p>
                      <a:endParaRPr lang="zh-TW"/>
                    </a:p>
                  </a:txBody>
                  <a:tcPr/>
                </a:tc>
                <a:tc gridSpan="2">
                  <a:txBody>
                    <a:bodyPr/>
                    <a:lstStyle/>
                    <a:p>
                      <a:pPr algn="ctr">
                        <a:defRPr sz="1800"/>
                      </a:pPr>
                      <a:r>
                        <a:rPr sz="1100" dirty="0">
                          <a:latin typeface="Arial" panose="020B0604020202020204" pitchFamily="34" charset="0"/>
                          <a:ea typeface="Arial"/>
                          <a:cs typeface="Arial" panose="020B0604020202020204" pitchFamily="34" charset="0"/>
                          <a:sym typeface="Arial"/>
                        </a:rPr>
                        <a:t>202</a:t>
                      </a:r>
                      <a:r>
                        <a:rPr lang="en-US" altLang="zh-TW" sz="1100" dirty="0">
                          <a:latin typeface="Arial" panose="020B0604020202020204" pitchFamily="34" charset="0"/>
                          <a:ea typeface="Arial"/>
                          <a:cs typeface="Arial" panose="020B0604020202020204" pitchFamily="34" charset="0"/>
                          <a:sym typeface="Arial"/>
                        </a:rPr>
                        <a:t>3</a:t>
                      </a:r>
                      <a:endParaRPr sz="1100" dirty="0">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hMerge="1">
                  <a:txBody>
                    <a:bodyPr/>
                    <a:lstStyle/>
                    <a:p>
                      <a:endParaRPr lang="zh-TW"/>
                    </a:p>
                  </a:txBody>
                  <a:tcPr/>
                </a:tc>
                <a:tc gridSpan="2">
                  <a:txBody>
                    <a:bodyPr/>
                    <a:lstStyle/>
                    <a:p>
                      <a:pPr algn="ctr">
                        <a:defRPr sz="1800"/>
                      </a:pPr>
                      <a:r>
                        <a:rPr sz="1100" dirty="0">
                          <a:latin typeface="Arial" panose="020B0604020202020204" pitchFamily="34" charset="0"/>
                          <a:ea typeface="Arial"/>
                          <a:cs typeface="Arial" panose="020B0604020202020204" pitchFamily="34" charset="0"/>
                          <a:sym typeface="Arial"/>
                        </a:rPr>
                        <a:t>202</a:t>
                      </a:r>
                      <a:r>
                        <a:rPr lang="en-US" altLang="zh-TW" sz="1100" dirty="0">
                          <a:latin typeface="Arial" panose="020B0604020202020204" pitchFamily="34" charset="0"/>
                          <a:ea typeface="Arial"/>
                          <a:cs typeface="Arial" panose="020B0604020202020204" pitchFamily="34" charset="0"/>
                          <a:sym typeface="Arial"/>
                        </a:rPr>
                        <a:t>3</a:t>
                      </a:r>
                      <a:r>
                        <a:rPr sz="1100" dirty="0">
                          <a:latin typeface="Arial" panose="020B0604020202020204" pitchFamily="34" charset="0"/>
                          <a:ea typeface="Arial"/>
                          <a:cs typeface="Arial" panose="020B0604020202020204" pitchFamily="34" charset="0"/>
                          <a:sym typeface="Arial"/>
                        </a:rPr>
                        <a:t>H1*</a:t>
                      </a: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hMerge="1">
                  <a:txBody>
                    <a:bodyPr/>
                    <a:lstStyle/>
                    <a:p>
                      <a:endParaRPr lang="zh-TW"/>
                    </a:p>
                  </a:txBody>
                  <a:tcPr/>
                </a:tc>
                <a:tc gridSpan="2">
                  <a:txBody>
                    <a:bodyPr/>
                    <a:lstStyle/>
                    <a:p>
                      <a:pPr algn="ctr">
                        <a:defRPr sz="1800"/>
                      </a:pPr>
                      <a:r>
                        <a:rPr sz="1100" dirty="0">
                          <a:latin typeface="Arial" panose="020B0604020202020204" pitchFamily="34" charset="0"/>
                          <a:ea typeface="Arial"/>
                          <a:cs typeface="Arial" panose="020B0604020202020204" pitchFamily="34" charset="0"/>
                          <a:sym typeface="Arial"/>
                        </a:rPr>
                        <a:t>202</a:t>
                      </a:r>
                      <a:r>
                        <a:rPr lang="en-US" altLang="zh-TW" sz="1100" dirty="0">
                          <a:latin typeface="Arial" panose="020B0604020202020204" pitchFamily="34" charset="0"/>
                          <a:ea typeface="Arial"/>
                          <a:cs typeface="Arial" panose="020B0604020202020204" pitchFamily="34" charset="0"/>
                          <a:sym typeface="Arial"/>
                        </a:rPr>
                        <a:t>4</a:t>
                      </a:r>
                      <a:r>
                        <a:rPr sz="1100" dirty="0">
                          <a:latin typeface="Arial" panose="020B0604020202020204" pitchFamily="34" charset="0"/>
                          <a:ea typeface="Arial"/>
                          <a:cs typeface="Arial" panose="020B0604020202020204" pitchFamily="34" charset="0"/>
                          <a:sym typeface="Arial"/>
                        </a:rPr>
                        <a:t>H1**</a:t>
                      </a: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hMerge="1">
                  <a:txBody>
                    <a:bodyPr/>
                    <a:lstStyle/>
                    <a:p>
                      <a:endParaRPr lang="zh-TW"/>
                    </a:p>
                  </a:txBody>
                  <a:tcPr/>
                </a:tc>
                <a:extLst>
                  <a:ext uri="{0D108BD9-81ED-4DB2-BD59-A6C34878D82A}">
                    <a16:rowId xmlns:a16="http://schemas.microsoft.com/office/drawing/2014/main" val="10000"/>
                  </a:ext>
                </a:extLst>
              </a:tr>
              <a:tr h="270463">
                <a:tc>
                  <a:txBody>
                    <a:bodyPr/>
                    <a:lstStyle/>
                    <a:p>
                      <a:pPr algn="ctr">
                        <a:defRPr>
                          <a:latin typeface="Arial"/>
                          <a:ea typeface="Arial"/>
                          <a:cs typeface="Arial"/>
                          <a:sym typeface="Arial"/>
                        </a:defRPr>
                      </a:pPr>
                      <a:r>
                        <a:rPr lang="zh-TW" altLang="en-US" dirty="0">
                          <a:latin typeface="新細明體" panose="02020500000000000000" pitchFamily="18" charset="-120"/>
                          <a:ea typeface="新細明體" panose="02020500000000000000" pitchFamily="18" charset="-120"/>
                          <a:cs typeface="+mj-cs"/>
                          <a:sym typeface="Helvetica"/>
                        </a:rPr>
                        <a:t>業務</a:t>
                      </a:r>
                      <a:r>
                        <a:rPr dirty="0">
                          <a:latin typeface="新細明體" panose="02020500000000000000" pitchFamily="18" charset="-120"/>
                          <a:ea typeface="新細明體" panose="02020500000000000000" pitchFamily="18" charset="-120"/>
                          <a:cs typeface="+mj-cs"/>
                          <a:sym typeface="Helvetica"/>
                        </a:rPr>
                        <a:t>部</a:t>
                      </a: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100" dirty="0">
                          <a:latin typeface="Arial" panose="020B0604020202020204" pitchFamily="34" charset="0"/>
                          <a:ea typeface="Arial"/>
                          <a:cs typeface="Arial" panose="020B0604020202020204" pitchFamily="34" charset="0"/>
                          <a:sym typeface="Arial"/>
                        </a:rPr>
                        <a:t>1,</a:t>
                      </a:r>
                      <a:r>
                        <a:rPr lang="en-US" altLang="zh-TW" sz="1100" dirty="0">
                          <a:latin typeface="Arial" panose="020B0604020202020204" pitchFamily="34" charset="0"/>
                          <a:ea typeface="Arial"/>
                          <a:cs typeface="Arial" panose="020B0604020202020204" pitchFamily="34" charset="0"/>
                          <a:sym typeface="Arial"/>
                        </a:rPr>
                        <a:t>755</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64%</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2,220</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66%</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2,229</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66%</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942</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62%</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1,074</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61%</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1"/>
                  </a:ext>
                </a:extLst>
              </a:tr>
              <a:tr h="269721">
                <a:tc>
                  <a:txBody>
                    <a:bodyPr/>
                    <a:lstStyle/>
                    <a:p>
                      <a:pPr algn="ctr">
                        <a:defRPr>
                          <a:latin typeface="Arial"/>
                          <a:ea typeface="Arial"/>
                          <a:cs typeface="Arial"/>
                          <a:sym typeface="Arial"/>
                        </a:defRPr>
                      </a:pPr>
                      <a:r>
                        <a:rPr dirty="0" err="1">
                          <a:latin typeface="新細明體" panose="02020500000000000000" pitchFamily="18" charset="-120"/>
                          <a:ea typeface="新細明體" panose="02020500000000000000" pitchFamily="18" charset="-120"/>
                          <a:cs typeface="+mj-cs"/>
                          <a:sym typeface="Helvetica"/>
                        </a:rPr>
                        <a:t>零售部</a:t>
                      </a:r>
                      <a:endParaRPr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100" dirty="0">
                          <a:latin typeface="Arial" panose="020B0604020202020204" pitchFamily="34" charset="0"/>
                          <a:ea typeface="Arial"/>
                          <a:cs typeface="Arial" panose="020B0604020202020204" pitchFamily="34" charset="0"/>
                          <a:sym typeface="Arial"/>
                        </a:rPr>
                        <a:t>6</a:t>
                      </a:r>
                      <a:r>
                        <a:rPr lang="en-US" altLang="zh-TW" sz="1100" dirty="0">
                          <a:latin typeface="Arial" panose="020B0604020202020204" pitchFamily="34" charset="0"/>
                          <a:ea typeface="Arial"/>
                          <a:cs typeface="Arial" panose="020B0604020202020204" pitchFamily="34" charset="0"/>
                          <a:sym typeface="Arial"/>
                        </a:rPr>
                        <a:t>44</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23%</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762</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23%</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780</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23%</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385</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26%</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484</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28%</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2"/>
                  </a:ext>
                </a:extLst>
              </a:tr>
              <a:tr h="249353">
                <a:tc>
                  <a:txBody>
                    <a:bodyPr/>
                    <a:lstStyle/>
                    <a:p>
                      <a:pPr algn="ctr">
                        <a:defRPr>
                          <a:latin typeface="Arial"/>
                          <a:ea typeface="Arial"/>
                          <a:cs typeface="Arial"/>
                          <a:sym typeface="Arial"/>
                        </a:defRPr>
                      </a:pPr>
                      <a:r>
                        <a:rPr dirty="0" err="1">
                          <a:latin typeface="新細明體" panose="02020500000000000000" pitchFamily="18" charset="-120"/>
                          <a:ea typeface="新細明體" panose="02020500000000000000" pitchFamily="18" charset="-120"/>
                          <a:cs typeface="+mj-cs"/>
                          <a:sym typeface="Helvetica"/>
                        </a:rPr>
                        <a:t>營建部</a:t>
                      </a:r>
                      <a:endParaRPr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100" dirty="0">
                          <a:latin typeface="Arial" panose="020B0604020202020204" pitchFamily="34" charset="0"/>
                          <a:ea typeface="Arial"/>
                          <a:cs typeface="Arial" panose="020B0604020202020204" pitchFamily="34" charset="0"/>
                          <a:sym typeface="Arial"/>
                        </a:rPr>
                        <a:t>35</a:t>
                      </a:r>
                      <a:r>
                        <a:rPr lang="en-US" altLang="zh-TW" sz="1100" dirty="0">
                          <a:latin typeface="Arial" panose="020B0604020202020204" pitchFamily="34" charset="0"/>
                          <a:ea typeface="Arial"/>
                          <a:cs typeface="Arial" panose="020B0604020202020204" pitchFamily="34" charset="0"/>
                          <a:sym typeface="Arial"/>
                        </a:rPr>
                        <a:t>0</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13%</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367</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11%</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374</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11%</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185</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12%</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192</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a:latin typeface="Arial" panose="020B0604020202020204" pitchFamily="34" charset="0"/>
                          <a:ea typeface="Arial"/>
                          <a:cs typeface="Arial" panose="020B0604020202020204" pitchFamily="34" charset="0"/>
                          <a:sym typeface="Arial"/>
                        </a:rPr>
                        <a:t>11%</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3"/>
                  </a:ext>
                </a:extLst>
              </a:tr>
              <a:tr h="338598">
                <a:tc>
                  <a:txBody>
                    <a:bodyPr/>
                    <a:lstStyle/>
                    <a:p>
                      <a:pPr algn="ctr">
                        <a:defRPr>
                          <a:latin typeface="Arial"/>
                          <a:ea typeface="Arial"/>
                          <a:cs typeface="Arial"/>
                          <a:sym typeface="Arial"/>
                        </a:defRPr>
                      </a:pPr>
                      <a:r>
                        <a:rPr dirty="0" err="1">
                          <a:latin typeface="新細明體" panose="02020500000000000000" pitchFamily="18" charset="-120"/>
                          <a:ea typeface="新細明體" panose="02020500000000000000" pitchFamily="18" charset="-120"/>
                          <a:cs typeface="+mj-cs"/>
                          <a:sym typeface="Helvetica"/>
                        </a:rPr>
                        <a:t>合併營收</a:t>
                      </a:r>
                      <a:endParaRPr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sz="1100" dirty="0">
                          <a:latin typeface="Arial" panose="020B0604020202020204" pitchFamily="34" charset="0"/>
                          <a:ea typeface="Arial"/>
                          <a:cs typeface="Arial" panose="020B0604020202020204" pitchFamily="34" charset="0"/>
                          <a:sym typeface="Arial"/>
                        </a:rPr>
                        <a:t>2,</a:t>
                      </a:r>
                      <a:r>
                        <a:rPr lang="en-US" altLang="zh-TW" sz="1100" dirty="0">
                          <a:latin typeface="Arial" panose="020B0604020202020204" pitchFamily="34" charset="0"/>
                          <a:ea typeface="Arial"/>
                          <a:cs typeface="Arial" panose="020B0604020202020204" pitchFamily="34" charset="0"/>
                          <a:sym typeface="Arial"/>
                        </a:rPr>
                        <a:t>7</a:t>
                      </a:r>
                      <a:r>
                        <a:rPr sz="1100" dirty="0">
                          <a:latin typeface="Arial" panose="020B0604020202020204" pitchFamily="34" charset="0"/>
                          <a:ea typeface="Arial"/>
                          <a:cs typeface="Arial" panose="020B0604020202020204" pitchFamily="34" charset="0"/>
                          <a:sym typeface="Arial"/>
                        </a:rPr>
                        <a:t>49</a:t>
                      </a: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sz="1100" dirty="0">
                          <a:latin typeface="Arial" panose="020B0604020202020204" pitchFamily="34" charset="0"/>
                          <a:ea typeface="Arial"/>
                          <a:cs typeface="Arial" panose="020B0604020202020204" pitchFamily="34" charset="0"/>
                          <a:sym typeface="Arial"/>
                        </a:rPr>
                        <a:t>100%</a:t>
                      </a: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3,349</a:t>
                      </a:r>
                      <a:endParaRPr sz="1100" dirty="0">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100%</a:t>
                      </a:r>
                      <a:endParaRPr sz="1100" dirty="0">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3,383</a:t>
                      </a:r>
                      <a:endParaRPr sz="1100" dirty="0">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100%</a:t>
                      </a:r>
                      <a:endParaRPr sz="1100" dirty="0">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1,512</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100%</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1,750</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100</a:t>
                      </a:r>
                      <a:r>
                        <a:rPr lang="en-US" sz="1100" dirty="0">
                          <a:latin typeface="Arial" panose="020B0604020202020204" pitchFamily="34" charset="0"/>
                          <a:ea typeface="Arial"/>
                          <a:cs typeface="Arial" panose="020B0604020202020204" pitchFamily="34" charset="0"/>
                          <a:sym typeface="Arial"/>
                        </a:rPr>
                        <a:t>%</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85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lang="zh-TW" altLang="en-US" sz="1200" b="0" i="0" u="none" strike="noStrike" cap="none" spc="0" baseline="0" dirty="0">
                          <a:solidFill>
                            <a:srgbClr val="000000"/>
                          </a:solidFill>
                          <a:uFillTx/>
                          <a:latin typeface="新細明體" panose="02020500000000000000" pitchFamily="18" charset="-120"/>
                          <a:ea typeface="新細明體" panose="02020500000000000000" pitchFamily="18" charset="-120"/>
                          <a:cs typeface="맑은 고딕"/>
                          <a:sym typeface="Helvetica"/>
                        </a:rPr>
                        <a:t>合併營收成長率</a:t>
                      </a:r>
                      <a:endParaRPr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gridSpan="2">
                  <a:txBody>
                    <a:bodyPr/>
                    <a:lstStyle/>
                    <a:p>
                      <a:pPr algn="ctr">
                        <a:defRPr sz="1800"/>
                      </a:pPr>
                      <a:r>
                        <a:rPr lang="en-US" altLang="zh-TW" sz="1100" dirty="0">
                          <a:solidFill>
                            <a:schemeClr val="tx1"/>
                          </a:solidFill>
                          <a:latin typeface="Arial" panose="020B0604020202020204" pitchFamily="34" charset="0"/>
                          <a:ea typeface="Arial"/>
                          <a:cs typeface="Arial" panose="020B0604020202020204" pitchFamily="34" charset="0"/>
                          <a:sym typeface="Arial"/>
                        </a:rPr>
                        <a:t>28%</a:t>
                      </a:r>
                      <a:endParaRPr sz="1100" dirty="0">
                        <a:solidFill>
                          <a:schemeClr val="tx1"/>
                        </a:solidFill>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hMerge="1">
                  <a:txBody>
                    <a:bodyPr/>
                    <a:lstStyle/>
                    <a:p>
                      <a:pPr algn="ctr">
                        <a:defRPr sz="1800"/>
                      </a:pPr>
                      <a:endParaRPr sz="1100" dirty="0">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gridSpan="2">
                  <a:txBody>
                    <a:bodyPr/>
                    <a:lstStyle/>
                    <a:p>
                      <a:pPr algn="ctr">
                        <a:defRPr sz="1800"/>
                      </a:pPr>
                      <a:r>
                        <a:rPr lang="en-US" altLang="zh-TW" sz="1100" dirty="0">
                          <a:solidFill>
                            <a:schemeClr val="tx1"/>
                          </a:solidFill>
                          <a:latin typeface="Arial" panose="020B0604020202020204" pitchFamily="34" charset="0"/>
                          <a:ea typeface="Arial"/>
                          <a:cs typeface="Arial" panose="020B0604020202020204" pitchFamily="34" charset="0"/>
                          <a:sym typeface="Arial"/>
                        </a:rPr>
                        <a:t>22%</a:t>
                      </a:r>
                      <a:endParaRPr sz="1100" dirty="0">
                        <a:solidFill>
                          <a:schemeClr val="tx1"/>
                        </a:solidFill>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hMerge="1">
                  <a:txBody>
                    <a:bodyPr/>
                    <a:lstStyle/>
                    <a:p>
                      <a:pPr algn="ctr">
                        <a:defRPr sz="1800"/>
                      </a:pPr>
                      <a:endParaRPr sz="1100" dirty="0">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gridSpan="2">
                  <a:txBody>
                    <a:bodyPr/>
                    <a:lstStyle/>
                    <a:p>
                      <a:pPr algn="ctr">
                        <a:defRPr sz="1800"/>
                      </a:pPr>
                      <a:r>
                        <a:rPr lang="en-US" sz="1100" dirty="0">
                          <a:solidFill>
                            <a:schemeClr val="tx1"/>
                          </a:solidFill>
                          <a:latin typeface="Arial" panose="020B0604020202020204" pitchFamily="34" charset="0"/>
                          <a:ea typeface="Arial"/>
                          <a:cs typeface="Arial" panose="020B0604020202020204" pitchFamily="34" charset="0"/>
                          <a:sym typeface="Arial"/>
                        </a:rPr>
                        <a:t>1%</a:t>
                      </a:r>
                      <a:endParaRPr sz="1100" dirty="0">
                        <a:solidFill>
                          <a:schemeClr val="tx1"/>
                        </a:solidFill>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hMerge="1">
                  <a:txBody>
                    <a:bodyPr/>
                    <a:lstStyle/>
                    <a:p>
                      <a:pPr algn="ctr">
                        <a:defRPr sz="1800"/>
                      </a:pPr>
                      <a:endParaRPr sz="1100" dirty="0">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gridSpan="2">
                  <a:txBody>
                    <a:bodyPr/>
                    <a:lstStyle/>
                    <a:p>
                      <a:pPr algn="ctr">
                        <a:defRPr sz="1800"/>
                      </a:pPr>
                      <a:r>
                        <a:rPr lang="en-US" altLang="zh-TW" sz="1100" dirty="0">
                          <a:solidFill>
                            <a:schemeClr val="tx1"/>
                          </a:solidFill>
                          <a:latin typeface="Arial" panose="020B0604020202020204" pitchFamily="34" charset="0"/>
                          <a:ea typeface="Arial"/>
                          <a:cs typeface="Arial" panose="020B0604020202020204" pitchFamily="34" charset="0"/>
                          <a:sym typeface="Arial"/>
                        </a:rPr>
                        <a:t>3.35%</a:t>
                      </a:r>
                      <a:endParaRPr sz="1100" dirty="0">
                        <a:solidFill>
                          <a:schemeClr val="tx1"/>
                        </a:solidFill>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hMerge="1">
                  <a:txBody>
                    <a:bodyPr/>
                    <a:lstStyle/>
                    <a:p>
                      <a:pPr algn="ctr">
                        <a:defRPr sz="1800"/>
                      </a:pP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gridSpan="2">
                  <a:txBody>
                    <a:bodyPr/>
                    <a:lstStyle/>
                    <a:p>
                      <a:pPr algn="ctr">
                        <a:defRPr sz="1800"/>
                      </a:pPr>
                      <a:r>
                        <a:rPr lang="en-US" altLang="zh-TW" sz="1100" dirty="0">
                          <a:solidFill>
                            <a:schemeClr val="tx1"/>
                          </a:solidFill>
                          <a:latin typeface="Arial" panose="020B0604020202020204" pitchFamily="34" charset="0"/>
                          <a:ea typeface="Arial"/>
                          <a:cs typeface="Arial" panose="020B0604020202020204" pitchFamily="34" charset="0"/>
                          <a:sym typeface="Arial"/>
                        </a:rPr>
                        <a:t>15.7%</a:t>
                      </a:r>
                      <a:endParaRPr sz="1100" dirty="0">
                        <a:solidFill>
                          <a:schemeClr val="tx1"/>
                        </a:solidFill>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hMerge="1">
                  <a:txBody>
                    <a:bodyPr/>
                    <a:lstStyle/>
                    <a:p>
                      <a:pPr algn="ctr">
                        <a:defRPr sz="1800"/>
                      </a:pP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3253281894"/>
                  </a:ext>
                </a:extLst>
              </a:tr>
            </a:tbl>
          </a:graphicData>
        </a:graphic>
      </p:graphicFrame>
      <p:sp>
        <p:nvSpPr>
          <p:cNvPr id="650" name="矩形 8"/>
          <p:cNvSpPr txBox="1"/>
          <p:nvPr/>
        </p:nvSpPr>
        <p:spPr>
          <a:xfrm>
            <a:off x="6777960" y="698473"/>
            <a:ext cx="1189408" cy="269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defRPr sz="1000">
                <a:latin typeface="+mn-lt"/>
                <a:ea typeface="+mn-ea"/>
                <a:cs typeface="+mn-cs"/>
                <a:sym typeface="Calibri"/>
              </a:defRPr>
            </a:pPr>
            <a:r>
              <a:rPr>
                <a:latin typeface="+mj-lt"/>
                <a:ea typeface="+mj-ea"/>
                <a:cs typeface="+mj-cs"/>
                <a:sym typeface="Helvetica"/>
              </a:rPr>
              <a:t>單位</a:t>
            </a:r>
            <a:r>
              <a:t>:</a:t>
            </a:r>
            <a:r>
              <a:rPr>
                <a:latin typeface="+mj-lt"/>
                <a:ea typeface="+mj-ea"/>
                <a:cs typeface="+mj-cs"/>
                <a:sym typeface="Helvetica"/>
              </a:rPr>
              <a:t> 新台幣佰萬元</a:t>
            </a:r>
          </a:p>
        </p:txBody>
      </p:sp>
      <p:sp>
        <p:nvSpPr>
          <p:cNvPr id="651" name="文字方塊 6"/>
          <p:cNvSpPr txBox="1"/>
          <p:nvPr/>
        </p:nvSpPr>
        <p:spPr>
          <a:xfrm>
            <a:off x="1128404" y="4669493"/>
            <a:ext cx="379699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1000">
                <a:latin typeface="+mn-lt"/>
                <a:ea typeface="+mn-ea"/>
                <a:cs typeface="+mn-cs"/>
                <a:sym typeface="Calibri"/>
              </a:defRPr>
            </a:pPr>
            <a:r>
              <a:rPr dirty="0"/>
              <a:t>*   </a:t>
            </a:r>
            <a:r>
              <a:rPr dirty="0">
                <a:latin typeface="+mj-lt"/>
                <a:ea typeface="+mj-ea"/>
                <a:cs typeface="+mj-cs"/>
                <a:sym typeface="Helvetica"/>
              </a:rPr>
              <a:t>期間為</a:t>
            </a:r>
            <a:r>
              <a:rPr lang="en-US" altLang="zh-TW" dirty="0">
                <a:latin typeface="Arial" panose="020B0604020202020204" pitchFamily="34" charset="0"/>
                <a:cs typeface="Arial" panose="020B0604020202020204" pitchFamily="34" charset="0"/>
              </a:rPr>
              <a:t>2023/1/1~2023/6/30</a:t>
            </a:r>
            <a:endParaRPr dirty="0">
              <a:latin typeface="Arial" panose="020B0604020202020204" pitchFamily="34" charset="0"/>
              <a:cs typeface="Arial" panose="020B0604020202020204" pitchFamily="34" charset="0"/>
            </a:endParaRPr>
          </a:p>
          <a:p>
            <a:pPr>
              <a:defRPr sz="1000">
                <a:latin typeface="+mn-lt"/>
                <a:ea typeface="+mn-ea"/>
                <a:cs typeface="+mn-cs"/>
                <a:sym typeface="Calibri"/>
              </a:defRPr>
            </a:pPr>
            <a:r>
              <a:rPr dirty="0"/>
              <a:t>** </a:t>
            </a:r>
            <a:r>
              <a:rPr dirty="0">
                <a:latin typeface="+mj-lt"/>
                <a:ea typeface="+mj-ea"/>
                <a:cs typeface="+mj-cs"/>
                <a:sym typeface="Helvetica"/>
              </a:rPr>
              <a:t>期間為</a:t>
            </a:r>
            <a:r>
              <a:rPr dirty="0">
                <a:latin typeface="Arial" panose="020B0604020202020204" pitchFamily="34" charset="0"/>
                <a:cs typeface="Arial" panose="020B0604020202020204" pitchFamily="34" charset="0"/>
              </a:rPr>
              <a:t>202</a:t>
            </a:r>
            <a:r>
              <a:rPr lang="en-US" altLang="zh-TW" dirty="0">
                <a:latin typeface="Arial" panose="020B0604020202020204" pitchFamily="34" charset="0"/>
                <a:cs typeface="Arial" panose="020B0604020202020204" pitchFamily="34" charset="0"/>
              </a:rPr>
              <a:t>4</a:t>
            </a:r>
            <a:r>
              <a:rPr dirty="0">
                <a:latin typeface="Arial" panose="020B0604020202020204" pitchFamily="34" charset="0"/>
                <a:cs typeface="Arial" panose="020B0604020202020204" pitchFamily="34" charset="0"/>
              </a:rPr>
              <a:t>/1/1~202</a:t>
            </a:r>
            <a:r>
              <a:rPr lang="en-US" altLang="zh-TW" dirty="0">
                <a:latin typeface="Arial" panose="020B0604020202020204" pitchFamily="34" charset="0"/>
                <a:cs typeface="Arial" panose="020B0604020202020204" pitchFamily="34" charset="0"/>
              </a:rPr>
              <a:t>4</a:t>
            </a:r>
            <a:r>
              <a:rPr dirty="0">
                <a:latin typeface="Arial" panose="020B0604020202020204" pitchFamily="34" charset="0"/>
                <a:cs typeface="Arial" panose="020B0604020202020204" pitchFamily="34" charset="0"/>
              </a:rPr>
              <a:t>/6/30</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標題 1"/>
          <p:cNvSpPr txBox="1">
            <a:spLocks noGrp="1"/>
          </p:cNvSpPr>
          <p:nvPr>
            <p:ph type="title"/>
          </p:nvPr>
        </p:nvSpPr>
        <p:spPr>
          <a:prstGeom prst="rect">
            <a:avLst/>
          </a:prstGeom>
          <a:solidFill>
            <a:schemeClr val="bg1"/>
          </a:solidFill>
        </p:spPr>
        <p:txBody>
          <a:bodyPr/>
          <a:lstStyle>
            <a:lvl1pPr>
              <a:defRPr b="1"/>
            </a:lvl1pPr>
          </a:lstStyle>
          <a:p>
            <a:r>
              <a:rPr dirty="0" err="1"/>
              <a:t>近年合併毛利概況</a:t>
            </a:r>
            <a:endParaRPr dirty="0"/>
          </a:p>
        </p:txBody>
      </p:sp>
      <p:graphicFrame>
        <p:nvGraphicFramePr>
          <p:cNvPr id="654" name="內容版面配置區 4"/>
          <p:cNvGraphicFramePr/>
          <p:nvPr/>
        </p:nvGraphicFramePr>
        <p:xfrm>
          <a:off x="2136998" y="1196174"/>
          <a:ext cx="4904824" cy="1930656"/>
        </p:xfrm>
        <a:graphic>
          <a:graphicData uri="http://schemas.openxmlformats.org/drawingml/2006/chart">
            <c:chart xmlns:c="http://schemas.openxmlformats.org/drawingml/2006/chart" xmlns:r="http://schemas.openxmlformats.org/officeDocument/2006/relationships" r:id="rId3"/>
          </a:graphicData>
        </a:graphic>
      </p:graphicFrame>
      <p:sp>
        <p:nvSpPr>
          <p:cNvPr id="655" name="矩形 7"/>
          <p:cNvSpPr txBox="1"/>
          <p:nvPr/>
        </p:nvSpPr>
        <p:spPr>
          <a:xfrm>
            <a:off x="6777947" y="699547"/>
            <a:ext cx="1189408" cy="269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000">
                <a:latin typeface="+mn-lt"/>
                <a:ea typeface="+mn-ea"/>
                <a:cs typeface="+mn-cs"/>
                <a:sym typeface="Calibri"/>
              </a:defRPr>
            </a:pPr>
            <a:r>
              <a:rPr>
                <a:latin typeface="+mj-lt"/>
                <a:ea typeface="+mj-ea"/>
                <a:cs typeface="+mj-cs"/>
                <a:sym typeface="Helvetica"/>
              </a:rPr>
              <a:t>單位</a:t>
            </a:r>
            <a:r>
              <a:t>:</a:t>
            </a:r>
            <a:r>
              <a:rPr>
                <a:latin typeface="+mj-lt"/>
                <a:ea typeface="+mj-ea"/>
                <a:cs typeface="+mj-cs"/>
                <a:sym typeface="Helvetica"/>
              </a:rPr>
              <a:t> 新台幣佰萬元</a:t>
            </a:r>
          </a:p>
        </p:txBody>
      </p:sp>
      <p:graphicFrame>
        <p:nvGraphicFramePr>
          <p:cNvPr id="656" name="表格 7"/>
          <p:cNvGraphicFramePr/>
          <p:nvPr>
            <p:extLst>
              <p:ext uri="{D42A27DB-BD31-4B8C-83A1-F6EECF244321}">
                <p14:modId xmlns:p14="http://schemas.microsoft.com/office/powerpoint/2010/main" val="1087337208"/>
              </p:ext>
            </p:extLst>
          </p:nvPr>
        </p:nvGraphicFramePr>
        <p:xfrm>
          <a:off x="1500336" y="3219822"/>
          <a:ext cx="6096000" cy="1483360"/>
        </p:xfrm>
        <a:graphic>
          <a:graphicData uri="http://schemas.openxmlformats.org/drawingml/2006/table">
            <a:tbl>
              <a:tblPr>
                <a:tableStyleId>{4C3C2611-4C71-4FC5-86AE-919BDF0F9419}</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969814">
                  <a:extLst>
                    <a:ext uri="{9D8B030D-6E8A-4147-A177-3AD203B41FA5}">
                      <a16:colId xmlns:a16="http://schemas.microsoft.com/office/drawing/2014/main" val="20004"/>
                    </a:ext>
                  </a:extLst>
                </a:gridCol>
                <a:gridCol w="1062186">
                  <a:extLst>
                    <a:ext uri="{9D8B030D-6E8A-4147-A177-3AD203B41FA5}">
                      <a16:colId xmlns:a16="http://schemas.microsoft.com/office/drawing/2014/main" val="20005"/>
                    </a:ext>
                  </a:extLst>
                </a:gridCol>
              </a:tblGrid>
              <a:tr h="370840">
                <a:tc>
                  <a:txBody>
                    <a:bodyPr/>
                    <a:lstStyle/>
                    <a:p>
                      <a:pPr algn="ctr">
                        <a:defRPr sz="1300">
                          <a:latin typeface="+mn-lt"/>
                          <a:ea typeface="+mn-ea"/>
                          <a:cs typeface="+mn-cs"/>
                          <a:sym typeface="Calibri"/>
                        </a:defRPr>
                      </a:pPr>
                      <a:r>
                        <a:rPr sz="1200" b="0" dirty="0" err="1">
                          <a:latin typeface="新細明體" panose="02020500000000000000" pitchFamily="18" charset="-120"/>
                          <a:ea typeface="新細明體" panose="02020500000000000000" pitchFamily="18" charset="-120"/>
                          <a:cs typeface="+mj-cs"/>
                          <a:sym typeface="Helvetica"/>
                        </a:rPr>
                        <a:t>年份</a:t>
                      </a:r>
                      <a:endParaRPr sz="1200" b="0"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sz="1300" dirty="0">
                          <a:latin typeface="Arial"/>
                          <a:ea typeface="Arial"/>
                          <a:cs typeface="Arial"/>
                          <a:sym typeface="Arial"/>
                        </a:rPr>
                        <a:t>2021</a:t>
                      </a:r>
                      <a:endParaRPr sz="13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300" dirty="0">
                          <a:latin typeface="Arial"/>
                          <a:ea typeface="Arial"/>
                          <a:cs typeface="Arial"/>
                          <a:sym typeface="Arial"/>
                        </a:rPr>
                        <a:t>2022</a:t>
                      </a:r>
                      <a:endParaRPr sz="13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300" dirty="0">
                          <a:latin typeface="Arial"/>
                          <a:ea typeface="Arial"/>
                          <a:cs typeface="Arial"/>
                          <a:sym typeface="Arial"/>
                        </a:rPr>
                        <a:t>2023</a:t>
                      </a:r>
                      <a:endParaRPr sz="13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300" dirty="0">
                          <a:latin typeface="Arial"/>
                          <a:ea typeface="Arial"/>
                          <a:cs typeface="Arial"/>
                          <a:sym typeface="Arial"/>
                        </a:rPr>
                        <a:t>202</a:t>
                      </a:r>
                      <a:r>
                        <a:rPr lang="en-US" sz="1300" dirty="0">
                          <a:latin typeface="Arial"/>
                          <a:ea typeface="Arial"/>
                          <a:cs typeface="Arial"/>
                          <a:sym typeface="Arial"/>
                        </a:rPr>
                        <a:t>3</a:t>
                      </a:r>
                      <a:r>
                        <a:rPr sz="1300" dirty="0">
                          <a:latin typeface="Arial"/>
                          <a:ea typeface="Arial"/>
                          <a:cs typeface="Arial"/>
                          <a:sym typeface="Arial"/>
                        </a:rPr>
                        <a:t>H1*</a:t>
                      </a: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sz="1300" dirty="0">
                          <a:latin typeface="Arial"/>
                          <a:ea typeface="Arial"/>
                          <a:cs typeface="Arial"/>
                          <a:sym typeface="Arial"/>
                        </a:rPr>
                        <a:t>202</a:t>
                      </a:r>
                      <a:r>
                        <a:rPr lang="en-US" altLang="zh-TW" sz="1300" dirty="0">
                          <a:latin typeface="Arial"/>
                          <a:ea typeface="Arial"/>
                          <a:cs typeface="Arial"/>
                          <a:sym typeface="Arial"/>
                        </a:rPr>
                        <a:t>4</a:t>
                      </a:r>
                      <a:r>
                        <a:rPr sz="1300" dirty="0">
                          <a:latin typeface="Arial"/>
                          <a:ea typeface="Arial"/>
                          <a:cs typeface="Arial"/>
                          <a:sym typeface="Arial"/>
                        </a:rPr>
                        <a:t>H1**</a:t>
                      </a: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0"/>
                  </a:ext>
                </a:extLst>
              </a:tr>
              <a:tr h="370840">
                <a:tc>
                  <a:txBody>
                    <a:bodyPr/>
                    <a:lstStyle/>
                    <a:p>
                      <a:pPr algn="ctr">
                        <a:defRPr>
                          <a:latin typeface="+mn-lt"/>
                          <a:ea typeface="+mn-ea"/>
                          <a:cs typeface="+mn-cs"/>
                          <a:sym typeface="Calibri"/>
                        </a:defRPr>
                      </a:pPr>
                      <a:r>
                        <a:rPr dirty="0" err="1">
                          <a:latin typeface="+mj-lt"/>
                          <a:ea typeface="+mj-ea"/>
                          <a:cs typeface="+mj-cs"/>
                          <a:sym typeface="Helvetica"/>
                        </a:rPr>
                        <a:t>合併毛利</a:t>
                      </a:r>
                      <a:endParaRPr dirty="0">
                        <a:latin typeface="+mj-lt"/>
                        <a:ea typeface="+mj-ea"/>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sz="1200" dirty="0">
                          <a:latin typeface="Arial"/>
                          <a:ea typeface="Arial"/>
                          <a:cs typeface="Arial"/>
                          <a:sym typeface="Arial"/>
                        </a:rPr>
                        <a:t>729</a:t>
                      </a:r>
                      <a:endParaRPr sz="12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200" dirty="0">
                          <a:latin typeface="Arial"/>
                          <a:ea typeface="Arial"/>
                          <a:cs typeface="Arial"/>
                          <a:sym typeface="Arial"/>
                        </a:rPr>
                        <a:t>918</a:t>
                      </a:r>
                      <a:endParaRPr sz="12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200" dirty="0">
                          <a:latin typeface="Arial"/>
                          <a:ea typeface="Arial"/>
                          <a:cs typeface="Arial"/>
                          <a:sym typeface="Arial"/>
                        </a:rPr>
                        <a:t>993</a:t>
                      </a:r>
                      <a:endParaRPr lang="en-US"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altLang="zh-TW" sz="1200" dirty="0">
                          <a:latin typeface="Arial"/>
                          <a:ea typeface="Arial"/>
                          <a:cs typeface="Arial"/>
                          <a:sym typeface="Arial"/>
                        </a:rPr>
                        <a:t>442</a:t>
                      </a:r>
                      <a:endParaRPr lang="en-US" sz="12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200" dirty="0">
                          <a:latin typeface="Arial"/>
                          <a:ea typeface="Arial"/>
                          <a:cs typeface="Arial"/>
                          <a:sym typeface="Arial"/>
                        </a:rPr>
                        <a:t>504</a:t>
                      </a:r>
                      <a:endParaRPr lang="en-US"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1"/>
                  </a:ext>
                </a:extLst>
              </a:tr>
              <a:tr h="370840">
                <a:tc>
                  <a:txBody>
                    <a:bodyPr/>
                    <a:lstStyle/>
                    <a:p>
                      <a:pPr algn="ctr">
                        <a:defRPr>
                          <a:latin typeface="+mn-lt"/>
                          <a:ea typeface="+mn-ea"/>
                          <a:cs typeface="+mn-cs"/>
                          <a:sym typeface="Calibri"/>
                        </a:defRPr>
                      </a:pPr>
                      <a:r>
                        <a:rPr dirty="0" err="1">
                          <a:latin typeface="+mj-lt"/>
                          <a:ea typeface="+mj-ea"/>
                          <a:cs typeface="+mj-cs"/>
                          <a:sym typeface="Helvetica"/>
                        </a:rPr>
                        <a:t>合併毛利率</a:t>
                      </a:r>
                      <a:endParaRPr dirty="0">
                        <a:latin typeface="+mj-lt"/>
                        <a:ea typeface="+mj-ea"/>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sz="1200" dirty="0">
                          <a:latin typeface="Arial"/>
                          <a:ea typeface="Arial"/>
                          <a:cs typeface="Arial"/>
                          <a:sym typeface="Arial"/>
                        </a:rPr>
                        <a:t>2</a:t>
                      </a:r>
                      <a:r>
                        <a:rPr lang="en-US" sz="1200" dirty="0">
                          <a:latin typeface="Arial"/>
                          <a:ea typeface="Arial"/>
                          <a:cs typeface="Arial"/>
                          <a:sym typeface="Arial"/>
                        </a:rPr>
                        <a:t>6</a:t>
                      </a:r>
                      <a:r>
                        <a:rPr sz="1200" dirty="0">
                          <a:latin typeface="Arial"/>
                          <a:ea typeface="Arial"/>
                          <a:cs typeface="Arial"/>
                          <a:sym typeface="Arial"/>
                        </a:rPr>
                        <a:t>%</a:t>
                      </a: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altLang="zh-TW" sz="1200" dirty="0">
                          <a:latin typeface="Arial"/>
                          <a:ea typeface="Arial"/>
                          <a:cs typeface="Arial"/>
                          <a:sym typeface="Arial"/>
                        </a:rPr>
                        <a:t>27%</a:t>
                      </a:r>
                      <a:endParaRPr sz="12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altLang="zh-TW" sz="1200" dirty="0">
                          <a:latin typeface="Arial"/>
                          <a:ea typeface="Arial"/>
                          <a:cs typeface="Arial"/>
                          <a:sym typeface="Arial"/>
                        </a:rPr>
                        <a:t>30%</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altLang="zh-TW" sz="1200" dirty="0">
                          <a:latin typeface="Arial"/>
                          <a:ea typeface="Arial"/>
                          <a:cs typeface="Arial"/>
                          <a:sym typeface="Arial"/>
                        </a:rPr>
                        <a:t>29%</a:t>
                      </a:r>
                      <a:endParaRPr sz="12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altLang="zh-TW" sz="1200" dirty="0">
                          <a:latin typeface="Arial"/>
                          <a:ea typeface="Arial"/>
                          <a:cs typeface="Arial"/>
                          <a:sym typeface="Arial"/>
                        </a:rPr>
                        <a:t>29%</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defRPr>
                          <a:latin typeface="+mn-lt"/>
                          <a:ea typeface="+mn-ea"/>
                          <a:cs typeface="+mn-cs"/>
                          <a:sym typeface="Calibri"/>
                        </a:defRPr>
                      </a:pPr>
                      <a:r>
                        <a:rPr lang="zh-TW" altLang="en-US" dirty="0">
                          <a:latin typeface="+mj-lt"/>
                          <a:ea typeface="+mj-ea"/>
                          <a:cs typeface="+mj-cs"/>
                          <a:sym typeface="Helvetica"/>
                        </a:rPr>
                        <a:t>成長率</a:t>
                      </a:r>
                      <a:endParaRPr dirty="0">
                        <a:latin typeface="+mj-lt"/>
                        <a:ea typeface="+mj-ea"/>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altLang="zh-TW" sz="1200" dirty="0">
                          <a:latin typeface="Arial"/>
                          <a:ea typeface="Arial"/>
                          <a:cs typeface="Arial"/>
                          <a:sym typeface="Arial"/>
                        </a:rPr>
                        <a:t>17%</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a:defRPr sz="1800"/>
                      </a:pPr>
                      <a:r>
                        <a:rPr lang="en-US" altLang="zh-TW" sz="1200" dirty="0">
                          <a:latin typeface="Arial"/>
                          <a:ea typeface="Arial"/>
                          <a:cs typeface="Arial"/>
                          <a:sym typeface="Arial"/>
                        </a:rPr>
                        <a:t>26%</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a:defRPr sz="1800"/>
                      </a:pPr>
                      <a:r>
                        <a:rPr lang="en-US" altLang="zh-TW" sz="1200" dirty="0">
                          <a:latin typeface="Arial"/>
                          <a:ea typeface="Arial"/>
                          <a:cs typeface="Arial"/>
                          <a:sym typeface="Arial"/>
                        </a:rPr>
                        <a:t>8%</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altLang="zh-TW" sz="1200" dirty="0">
                          <a:latin typeface="Arial"/>
                          <a:ea typeface="Arial"/>
                          <a:cs typeface="Arial"/>
                          <a:sym typeface="Arial"/>
                        </a:rPr>
                        <a:t>-</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a:defRPr sz="1800"/>
                      </a:pPr>
                      <a:r>
                        <a:rPr lang="en-US" altLang="zh-TW" sz="1200" dirty="0">
                          <a:latin typeface="Arial"/>
                          <a:ea typeface="Arial"/>
                          <a:cs typeface="Arial"/>
                          <a:sym typeface="Arial"/>
                        </a:rPr>
                        <a:t>-</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896987610"/>
                  </a:ext>
                </a:extLst>
              </a:tr>
            </a:tbl>
          </a:graphicData>
        </a:graphic>
      </p:graphicFrame>
      <p:sp>
        <p:nvSpPr>
          <p:cNvPr id="657" name="文字方塊 10"/>
          <p:cNvSpPr txBox="1"/>
          <p:nvPr/>
        </p:nvSpPr>
        <p:spPr>
          <a:xfrm>
            <a:off x="1495919" y="4703182"/>
            <a:ext cx="3796993" cy="4001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sz="1000">
                <a:latin typeface="+mn-lt"/>
                <a:ea typeface="+mn-ea"/>
                <a:cs typeface="+mn-cs"/>
                <a:sym typeface="Calibri"/>
              </a:defRPr>
            </a:pPr>
            <a:r>
              <a:rPr dirty="0"/>
              <a:t>*   </a:t>
            </a:r>
            <a:r>
              <a:rPr dirty="0">
                <a:latin typeface="+mj-lt"/>
                <a:ea typeface="+mj-ea"/>
                <a:cs typeface="+mj-cs"/>
                <a:sym typeface="Helvetica"/>
              </a:rPr>
              <a:t>期間為</a:t>
            </a:r>
            <a:r>
              <a:rPr dirty="0">
                <a:latin typeface="Arial" panose="020B0604020202020204" pitchFamily="34" charset="0"/>
                <a:cs typeface="Arial" panose="020B0604020202020204" pitchFamily="34" charset="0"/>
              </a:rPr>
              <a:t>202</a:t>
            </a:r>
            <a:r>
              <a:rPr lang="en-US" altLang="zh-TW" dirty="0">
                <a:latin typeface="Arial" panose="020B0604020202020204" pitchFamily="34" charset="0"/>
                <a:cs typeface="Arial" panose="020B0604020202020204" pitchFamily="34" charset="0"/>
              </a:rPr>
              <a:t>3</a:t>
            </a:r>
            <a:r>
              <a:rPr dirty="0">
                <a:latin typeface="Arial" panose="020B0604020202020204" pitchFamily="34" charset="0"/>
                <a:cs typeface="Arial" panose="020B0604020202020204" pitchFamily="34" charset="0"/>
              </a:rPr>
              <a:t>/1/1~202</a:t>
            </a:r>
            <a:r>
              <a:rPr lang="en-US" altLang="zh-TW" dirty="0">
                <a:latin typeface="Arial" panose="020B0604020202020204" pitchFamily="34" charset="0"/>
                <a:cs typeface="Arial" panose="020B0604020202020204" pitchFamily="34" charset="0"/>
              </a:rPr>
              <a:t>3</a:t>
            </a:r>
            <a:r>
              <a:rPr dirty="0">
                <a:latin typeface="Arial" panose="020B0604020202020204" pitchFamily="34" charset="0"/>
                <a:cs typeface="Arial" panose="020B0604020202020204" pitchFamily="34" charset="0"/>
              </a:rPr>
              <a:t>/6/30</a:t>
            </a:r>
          </a:p>
          <a:p>
            <a:pPr>
              <a:defRPr sz="1000">
                <a:latin typeface="+mn-lt"/>
                <a:ea typeface="+mn-ea"/>
                <a:cs typeface="+mn-cs"/>
                <a:sym typeface="Calibri"/>
              </a:defRPr>
            </a:pPr>
            <a:r>
              <a:rPr dirty="0"/>
              <a:t>** </a:t>
            </a:r>
            <a:r>
              <a:rPr dirty="0">
                <a:latin typeface="+mj-lt"/>
                <a:ea typeface="+mj-ea"/>
                <a:cs typeface="+mj-cs"/>
                <a:sym typeface="Helvetica"/>
              </a:rPr>
              <a:t>期間為</a:t>
            </a:r>
            <a:r>
              <a:rPr dirty="0">
                <a:latin typeface="Arial" panose="020B0604020202020204" pitchFamily="34" charset="0"/>
                <a:cs typeface="Arial" panose="020B0604020202020204" pitchFamily="34" charset="0"/>
              </a:rPr>
              <a:t>202</a:t>
            </a:r>
            <a:r>
              <a:rPr lang="en-US" altLang="zh-TW" dirty="0">
                <a:latin typeface="Arial" panose="020B0604020202020204" pitchFamily="34" charset="0"/>
                <a:cs typeface="Arial" panose="020B0604020202020204" pitchFamily="34" charset="0"/>
              </a:rPr>
              <a:t>4</a:t>
            </a:r>
            <a:r>
              <a:rPr dirty="0">
                <a:latin typeface="Arial" panose="020B0604020202020204" pitchFamily="34" charset="0"/>
                <a:cs typeface="Arial" panose="020B0604020202020204" pitchFamily="34" charset="0"/>
              </a:rPr>
              <a:t>/1/1~202</a:t>
            </a:r>
            <a:r>
              <a:rPr lang="en-US" altLang="zh-TW" dirty="0">
                <a:latin typeface="Arial" panose="020B0604020202020204" pitchFamily="34" charset="0"/>
                <a:cs typeface="Arial" panose="020B0604020202020204" pitchFamily="34" charset="0"/>
              </a:rPr>
              <a:t>4</a:t>
            </a:r>
            <a:r>
              <a:rPr dirty="0">
                <a:latin typeface="Arial" panose="020B0604020202020204" pitchFamily="34" charset="0"/>
                <a:cs typeface="Arial" panose="020B0604020202020204" pitchFamily="34" charset="0"/>
              </a:rPr>
              <a:t>/6/30</a:t>
            </a:r>
          </a:p>
        </p:txBody>
      </p:sp>
      <p:graphicFrame>
        <p:nvGraphicFramePr>
          <p:cNvPr id="9" name="內容版面配置區 4"/>
          <p:cNvGraphicFramePr>
            <a:graphicFrameLocks/>
          </p:cNvGraphicFramePr>
          <p:nvPr>
            <p:extLst>
              <p:ext uri="{D42A27DB-BD31-4B8C-83A1-F6EECF244321}">
                <p14:modId xmlns:p14="http://schemas.microsoft.com/office/powerpoint/2010/main" val="3642231687"/>
              </p:ext>
            </p:extLst>
          </p:nvPr>
        </p:nvGraphicFramePr>
        <p:xfrm>
          <a:off x="590778" y="562454"/>
          <a:ext cx="7756418" cy="261145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標題 1"/>
          <p:cNvSpPr txBox="1">
            <a:spLocks noGrp="1"/>
          </p:cNvSpPr>
          <p:nvPr>
            <p:ph type="title"/>
          </p:nvPr>
        </p:nvSpPr>
        <p:spPr>
          <a:prstGeom prst="rect">
            <a:avLst/>
          </a:prstGeom>
          <a:solidFill>
            <a:schemeClr val="bg1"/>
          </a:solidFill>
        </p:spPr>
        <p:txBody>
          <a:bodyPr/>
          <a:lstStyle>
            <a:lvl1pPr>
              <a:defRPr b="1"/>
            </a:lvl1pPr>
          </a:lstStyle>
          <a:p>
            <a:r>
              <a:rPr dirty="0" err="1"/>
              <a:t>近年合併本期淨利概況</a:t>
            </a:r>
            <a:endParaRPr dirty="0"/>
          </a:p>
        </p:txBody>
      </p:sp>
      <p:graphicFrame>
        <p:nvGraphicFramePr>
          <p:cNvPr id="660" name="內容版面配置區 4"/>
          <p:cNvGraphicFramePr/>
          <p:nvPr/>
        </p:nvGraphicFramePr>
        <p:xfrm>
          <a:off x="1998747" y="1114997"/>
          <a:ext cx="4830920" cy="2014477"/>
        </p:xfrm>
        <a:graphic>
          <a:graphicData uri="http://schemas.openxmlformats.org/drawingml/2006/chart">
            <c:chart xmlns:c="http://schemas.openxmlformats.org/drawingml/2006/chart" xmlns:r="http://schemas.openxmlformats.org/officeDocument/2006/relationships" r:id="rId3"/>
          </a:graphicData>
        </a:graphic>
      </p:graphicFrame>
      <p:sp>
        <p:nvSpPr>
          <p:cNvPr id="661" name="矩形 3"/>
          <p:cNvSpPr txBox="1"/>
          <p:nvPr/>
        </p:nvSpPr>
        <p:spPr>
          <a:xfrm>
            <a:off x="6705939" y="699541"/>
            <a:ext cx="1189408" cy="269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000">
                <a:latin typeface="+mn-lt"/>
                <a:ea typeface="+mn-ea"/>
                <a:cs typeface="+mn-cs"/>
                <a:sym typeface="Calibri"/>
              </a:defRPr>
            </a:pPr>
            <a:r>
              <a:rPr err="1">
                <a:latin typeface="+mj-lt"/>
                <a:ea typeface="+mj-ea"/>
                <a:cs typeface="+mj-cs"/>
                <a:sym typeface="Helvetica"/>
              </a:rPr>
              <a:t>單位</a:t>
            </a:r>
            <a:r>
              <a:t>:</a:t>
            </a:r>
            <a:r>
              <a:rPr>
                <a:latin typeface="+mj-lt"/>
                <a:ea typeface="+mj-ea"/>
                <a:cs typeface="+mj-cs"/>
                <a:sym typeface="Helvetica"/>
              </a:rPr>
              <a:t> </a:t>
            </a:r>
            <a:r>
              <a:rPr err="1">
                <a:latin typeface="+mj-lt"/>
                <a:ea typeface="+mj-ea"/>
                <a:cs typeface="+mj-cs"/>
                <a:sym typeface="Helvetica"/>
              </a:rPr>
              <a:t>新台幣佰萬元</a:t>
            </a:r>
            <a:endParaRPr>
              <a:latin typeface="+mj-lt"/>
              <a:ea typeface="+mj-ea"/>
              <a:cs typeface="+mj-cs"/>
              <a:sym typeface="Helvetica"/>
            </a:endParaRPr>
          </a:p>
        </p:txBody>
      </p:sp>
      <p:graphicFrame>
        <p:nvGraphicFramePr>
          <p:cNvPr id="662" name="表格 4"/>
          <p:cNvGraphicFramePr/>
          <p:nvPr>
            <p:extLst>
              <p:ext uri="{D42A27DB-BD31-4B8C-83A1-F6EECF244321}">
                <p14:modId xmlns:p14="http://schemas.microsoft.com/office/powerpoint/2010/main" val="2504627249"/>
              </p:ext>
            </p:extLst>
          </p:nvPr>
        </p:nvGraphicFramePr>
        <p:xfrm>
          <a:off x="1601936" y="3275689"/>
          <a:ext cx="6096000" cy="741809"/>
        </p:xfrm>
        <a:graphic>
          <a:graphicData uri="http://schemas.openxmlformats.org/drawingml/2006/table">
            <a:tbl>
              <a:tblPr>
                <a:tableStyleId>{4C3C2611-4C71-4FC5-86AE-919BDF0F9419}</a:tableStyleId>
              </a:tblPr>
              <a:tblGrid>
                <a:gridCol w="1328833">
                  <a:extLst>
                    <a:ext uri="{9D8B030D-6E8A-4147-A177-3AD203B41FA5}">
                      <a16:colId xmlns:a16="http://schemas.microsoft.com/office/drawing/2014/main" val="20000"/>
                    </a:ext>
                  </a:extLst>
                </a:gridCol>
                <a:gridCol w="703167">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350649">
                <a:tc>
                  <a:txBody>
                    <a:bodyPr/>
                    <a:lstStyle/>
                    <a:p>
                      <a:pPr algn="ctr">
                        <a:defRPr sz="1300">
                          <a:latin typeface="+mn-lt"/>
                          <a:ea typeface="+mn-ea"/>
                          <a:cs typeface="+mn-cs"/>
                          <a:sym typeface="Calibri"/>
                        </a:defRPr>
                      </a:pPr>
                      <a:r>
                        <a:rPr sz="1200" b="0" dirty="0" err="1">
                          <a:latin typeface="新細明體" panose="02020500000000000000" pitchFamily="18" charset="-120"/>
                          <a:ea typeface="新細明體" panose="02020500000000000000" pitchFamily="18" charset="-120"/>
                          <a:cs typeface="+mj-cs"/>
                          <a:sym typeface="Helvetica"/>
                        </a:rPr>
                        <a:t>年份</a:t>
                      </a:r>
                      <a:endParaRPr sz="1200" b="0"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300" dirty="0">
                          <a:latin typeface="Arial"/>
                          <a:ea typeface="Arial"/>
                          <a:cs typeface="Arial"/>
                          <a:sym typeface="Arial"/>
                        </a:rPr>
                        <a:t>202</a:t>
                      </a:r>
                      <a:r>
                        <a:rPr lang="en-US" sz="1300" dirty="0">
                          <a:latin typeface="Arial"/>
                          <a:ea typeface="Arial"/>
                          <a:cs typeface="Arial"/>
                          <a:sym typeface="Arial"/>
                        </a:rPr>
                        <a:t>1</a:t>
                      </a:r>
                      <a:endParaRPr sz="13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300" dirty="0">
                          <a:latin typeface="Arial"/>
                          <a:ea typeface="Arial"/>
                          <a:cs typeface="Arial"/>
                          <a:sym typeface="Arial"/>
                        </a:rPr>
                        <a:t>202</a:t>
                      </a:r>
                      <a:r>
                        <a:rPr lang="en-US" altLang="zh-TW" sz="1300" dirty="0">
                          <a:latin typeface="Arial"/>
                          <a:ea typeface="Arial"/>
                          <a:cs typeface="Arial"/>
                          <a:sym typeface="Arial"/>
                        </a:rPr>
                        <a:t>2</a:t>
                      </a:r>
                      <a:endParaRPr sz="13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300" dirty="0">
                          <a:latin typeface="Arial"/>
                          <a:ea typeface="Arial"/>
                          <a:cs typeface="Arial"/>
                          <a:sym typeface="Arial"/>
                        </a:rPr>
                        <a:t>202</a:t>
                      </a:r>
                      <a:r>
                        <a:rPr lang="en-US" altLang="zh-TW" sz="1300" dirty="0">
                          <a:latin typeface="Arial"/>
                          <a:ea typeface="Arial"/>
                          <a:cs typeface="Arial"/>
                          <a:sym typeface="Arial"/>
                        </a:rPr>
                        <a:t>3</a:t>
                      </a:r>
                      <a:endParaRPr sz="13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300" dirty="0">
                          <a:latin typeface="Arial"/>
                          <a:ea typeface="Arial"/>
                          <a:cs typeface="Arial"/>
                          <a:sym typeface="Arial"/>
                        </a:rPr>
                        <a:t>202</a:t>
                      </a:r>
                      <a:r>
                        <a:rPr lang="en-US" sz="1300" dirty="0">
                          <a:latin typeface="Arial"/>
                          <a:ea typeface="Arial"/>
                          <a:cs typeface="Arial"/>
                          <a:sym typeface="Arial"/>
                        </a:rPr>
                        <a:t>3</a:t>
                      </a:r>
                      <a:r>
                        <a:rPr sz="1300" dirty="0">
                          <a:latin typeface="Arial"/>
                          <a:ea typeface="Arial"/>
                          <a:cs typeface="Arial"/>
                          <a:sym typeface="Arial"/>
                        </a:rPr>
                        <a:t>H1*</a:t>
                      </a: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300" dirty="0">
                          <a:latin typeface="Arial"/>
                          <a:ea typeface="Arial"/>
                          <a:cs typeface="Arial"/>
                          <a:sym typeface="Arial"/>
                        </a:rPr>
                        <a:t>202</a:t>
                      </a:r>
                      <a:r>
                        <a:rPr lang="en-US" altLang="zh-TW" sz="1300" dirty="0">
                          <a:latin typeface="Arial"/>
                          <a:ea typeface="Arial"/>
                          <a:cs typeface="Arial"/>
                          <a:sym typeface="Arial"/>
                        </a:rPr>
                        <a:t>4</a:t>
                      </a:r>
                      <a:r>
                        <a:rPr sz="1300" dirty="0">
                          <a:latin typeface="Arial"/>
                          <a:ea typeface="Arial"/>
                          <a:cs typeface="Arial"/>
                          <a:sym typeface="Arial"/>
                        </a:rPr>
                        <a:t>H1</a:t>
                      </a:r>
                      <a:r>
                        <a:rPr lang="en-US" sz="1300" dirty="0">
                          <a:latin typeface="Arial"/>
                          <a:ea typeface="Arial"/>
                          <a:cs typeface="Arial"/>
                          <a:sym typeface="Arial"/>
                        </a:rPr>
                        <a:t>*</a:t>
                      </a:r>
                      <a:r>
                        <a:rPr sz="1300" dirty="0">
                          <a:latin typeface="Arial"/>
                          <a:ea typeface="Arial"/>
                          <a:cs typeface="Arial"/>
                          <a:sym typeface="Arial"/>
                        </a:rPr>
                        <a:t>*</a:t>
                      </a: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0"/>
                  </a:ext>
                </a:extLst>
              </a:tr>
              <a:tr h="0">
                <a:tc>
                  <a:txBody>
                    <a:bodyPr/>
                    <a:lstStyle/>
                    <a:p>
                      <a:pPr algn="ctr">
                        <a:defRPr>
                          <a:latin typeface="+mn-lt"/>
                          <a:ea typeface="+mn-ea"/>
                          <a:cs typeface="+mn-cs"/>
                          <a:sym typeface="Calibri"/>
                        </a:defRPr>
                      </a:pPr>
                      <a:r>
                        <a:rPr b="0" dirty="0" err="1">
                          <a:latin typeface="新細明體" panose="02020500000000000000" pitchFamily="18" charset="-120"/>
                          <a:ea typeface="新細明體" panose="02020500000000000000" pitchFamily="18" charset="-120"/>
                          <a:cs typeface="+mj-cs"/>
                          <a:sym typeface="Helvetica"/>
                        </a:rPr>
                        <a:t>合併本期淨利</a:t>
                      </a:r>
                      <a:endParaRPr b="0"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sz="1200" dirty="0">
                          <a:latin typeface="Arial"/>
                          <a:ea typeface="Arial"/>
                          <a:cs typeface="Arial"/>
                          <a:sym typeface="Arial"/>
                        </a:rPr>
                        <a:t>451</a:t>
                      </a:r>
                      <a:endParaRPr sz="12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altLang="zh-TW" sz="1200" dirty="0">
                          <a:latin typeface="Arial"/>
                          <a:ea typeface="Arial"/>
                          <a:cs typeface="Arial"/>
                          <a:sym typeface="Arial"/>
                        </a:rPr>
                        <a:t>2,071</a:t>
                      </a:r>
                      <a:endParaRPr sz="12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altLang="zh-TW" sz="1200" dirty="0">
                          <a:latin typeface="Arial"/>
                          <a:ea typeface="Arial"/>
                          <a:cs typeface="Arial"/>
                          <a:sym typeface="Arial"/>
                        </a:rPr>
                        <a:t>649</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sz="1200" dirty="0">
                          <a:latin typeface="Arial"/>
                          <a:ea typeface="Arial"/>
                          <a:cs typeface="Arial"/>
                          <a:sym typeface="Arial"/>
                        </a:rPr>
                        <a:t>258</a:t>
                      </a:r>
                      <a:endParaRPr sz="12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lang="en-US" altLang="zh-TW" sz="1200" dirty="0">
                          <a:latin typeface="Arial"/>
                          <a:ea typeface="Arial"/>
                          <a:cs typeface="Arial"/>
                          <a:sym typeface="Arial"/>
                        </a:rPr>
                        <a:t>303</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defRPr>
                          <a:latin typeface="+mn-lt"/>
                          <a:ea typeface="+mn-ea"/>
                          <a:cs typeface="+mn-cs"/>
                          <a:sym typeface="Calibri"/>
                        </a:defRPr>
                      </a:pPr>
                      <a:r>
                        <a:rPr lang="zh-TW" altLang="en-US" b="0" baseline="0" dirty="0">
                          <a:latin typeface="新細明體" panose="02020500000000000000" pitchFamily="18" charset="-120"/>
                          <a:ea typeface="新細明體" panose="02020500000000000000" pitchFamily="18" charset="-120"/>
                          <a:cs typeface="+mj-cs"/>
                          <a:sym typeface="Helvetica"/>
                        </a:rPr>
                        <a:t>每</a:t>
                      </a:r>
                      <a:r>
                        <a:rPr lang="zh-TW" altLang="en-US" b="0" dirty="0">
                          <a:latin typeface="新細明體" panose="02020500000000000000" pitchFamily="18" charset="-120"/>
                          <a:ea typeface="新細明體" panose="02020500000000000000" pitchFamily="18" charset="-120"/>
                          <a:cs typeface="+mj-cs"/>
                          <a:sym typeface="Helvetica"/>
                        </a:rPr>
                        <a:t>股稅後盈餘</a:t>
                      </a:r>
                      <a:r>
                        <a:rPr lang="en-US" altLang="zh-TW" b="0" dirty="0">
                          <a:latin typeface="新細明體" panose="02020500000000000000" pitchFamily="18" charset="-120"/>
                          <a:ea typeface="新細明體" panose="02020500000000000000" pitchFamily="18" charset="-120"/>
                          <a:cs typeface="+mj-cs"/>
                          <a:sym typeface="Helvetica"/>
                        </a:rPr>
                        <a:t>(</a:t>
                      </a:r>
                      <a:r>
                        <a:rPr lang="zh-TW" altLang="en-US" b="0" dirty="0">
                          <a:latin typeface="新細明體" panose="02020500000000000000" pitchFamily="18" charset="-120"/>
                          <a:ea typeface="新細明體" panose="02020500000000000000" pitchFamily="18" charset="-120"/>
                          <a:cs typeface="+mj-cs"/>
                          <a:sym typeface="Helvetica"/>
                        </a:rPr>
                        <a:t>元</a:t>
                      </a:r>
                      <a:r>
                        <a:rPr lang="en-US" altLang="zh-TW" b="0" dirty="0">
                          <a:latin typeface="新細明體" panose="02020500000000000000" pitchFamily="18" charset="-120"/>
                          <a:ea typeface="新細明體" panose="02020500000000000000" pitchFamily="18" charset="-120"/>
                          <a:cs typeface="+mj-cs"/>
                          <a:sym typeface="Helvetica"/>
                        </a:rPr>
                        <a:t>)</a:t>
                      </a:r>
                      <a:endParaRPr b="0" dirty="0">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sz="1200" dirty="0">
                          <a:latin typeface="Arial"/>
                          <a:ea typeface="Arial"/>
                          <a:cs typeface="Arial"/>
                          <a:sym typeface="Arial"/>
                        </a:rPr>
                        <a:t>1.51</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a:defRPr sz="1800"/>
                      </a:pPr>
                      <a:r>
                        <a:rPr lang="en-US" altLang="zh-TW" sz="1200" dirty="0">
                          <a:latin typeface="Arial"/>
                          <a:ea typeface="Arial"/>
                          <a:cs typeface="Arial"/>
                          <a:sym typeface="Arial"/>
                        </a:rPr>
                        <a:t>6.92</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a:defRPr sz="1800"/>
                      </a:pPr>
                      <a:r>
                        <a:rPr lang="en-US" altLang="zh-TW" sz="1200" dirty="0">
                          <a:latin typeface="Arial"/>
                          <a:ea typeface="Arial"/>
                          <a:cs typeface="Arial"/>
                          <a:sym typeface="Arial"/>
                        </a:rPr>
                        <a:t>2.17</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sz="1200" dirty="0">
                          <a:latin typeface="Arial"/>
                          <a:ea typeface="Arial"/>
                          <a:cs typeface="Arial"/>
                          <a:sym typeface="Arial"/>
                        </a:rPr>
                        <a:t>0.86</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a:defRPr sz="1800"/>
                      </a:pPr>
                      <a:r>
                        <a:rPr lang="en-US" altLang="zh-TW" sz="1200" dirty="0">
                          <a:latin typeface="Arial"/>
                          <a:ea typeface="Arial"/>
                          <a:cs typeface="Arial"/>
                          <a:sym typeface="Arial"/>
                        </a:rPr>
                        <a:t>1.01</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255054460"/>
                  </a:ext>
                </a:extLst>
              </a:tr>
            </a:tbl>
          </a:graphicData>
        </a:graphic>
      </p:graphicFrame>
      <p:sp>
        <p:nvSpPr>
          <p:cNvPr id="663" name="文字方塊 5"/>
          <p:cNvSpPr txBox="1"/>
          <p:nvPr/>
        </p:nvSpPr>
        <p:spPr>
          <a:xfrm>
            <a:off x="1601936" y="4241138"/>
            <a:ext cx="3796993" cy="4001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sz="1000">
                <a:latin typeface="+mn-lt"/>
                <a:ea typeface="+mn-ea"/>
                <a:cs typeface="+mn-cs"/>
                <a:sym typeface="Calibri"/>
              </a:defRPr>
            </a:pPr>
            <a:r>
              <a:rPr dirty="0"/>
              <a:t>*   </a:t>
            </a:r>
            <a:r>
              <a:rPr dirty="0">
                <a:latin typeface="+mj-lt"/>
                <a:ea typeface="+mj-ea"/>
                <a:cs typeface="+mj-cs"/>
                <a:sym typeface="Helvetica"/>
              </a:rPr>
              <a:t>期間為</a:t>
            </a:r>
            <a:r>
              <a:rPr dirty="0">
                <a:latin typeface="Arial" panose="020B0604020202020204" pitchFamily="34" charset="0"/>
                <a:cs typeface="Arial" panose="020B0604020202020204" pitchFamily="34" charset="0"/>
              </a:rPr>
              <a:t>202</a:t>
            </a:r>
            <a:r>
              <a:rPr lang="en-US" altLang="zh-TW" dirty="0">
                <a:latin typeface="Arial" panose="020B0604020202020204" pitchFamily="34" charset="0"/>
                <a:cs typeface="Arial" panose="020B0604020202020204" pitchFamily="34" charset="0"/>
              </a:rPr>
              <a:t>3</a:t>
            </a:r>
            <a:r>
              <a:rPr dirty="0">
                <a:latin typeface="Arial" panose="020B0604020202020204" pitchFamily="34" charset="0"/>
                <a:cs typeface="Arial" panose="020B0604020202020204" pitchFamily="34" charset="0"/>
              </a:rPr>
              <a:t>/1/1~202</a:t>
            </a:r>
            <a:r>
              <a:rPr lang="en-US" altLang="zh-TW" dirty="0">
                <a:latin typeface="Arial" panose="020B0604020202020204" pitchFamily="34" charset="0"/>
                <a:cs typeface="Arial" panose="020B0604020202020204" pitchFamily="34" charset="0"/>
              </a:rPr>
              <a:t>3</a:t>
            </a:r>
            <a:r>
              <a:rPr dirty="0">
                <a:latin typeface="Arial" panose="020B0604020202020204" pitchFamily="34" charset="0"/>
                <a:cs typeface="Arial" panose="020B0604020202020204" pitchFamily="34" charset="0"/>
              </a:rPr>
              <a:t>/6/30</a:t>
            </a:r>
          </a:p>
          <a:p>
            <a:pPr>
              <a:defRPr sz="1000">
                <a:latin typeface="+mn-lt"/>
                <a:ea typeface="+mn-ea"/>
                <a:cs typeface="+mn-cs"/>
                <a:sym typeface="Calibri"/>
              </a:defRPr>
            </a:pPr>
            <a:r>
              <a:rPr dirty="0"/>
              <a:t>** </a:t>
            </a:r>
            <a:r>
              <a:rPr dirty="0">
                <a:latin typeface="+mj-lt"/>
                <a:ea typeface="+mj-ea"/>
                <a:cs typeface="+mj-cs"/>
                <a:sym typeface="Helvetica"/>
              </a:rPr>
              <a:t>期間為</a:t>
            </a:r>
            <a:r>
              <a:rPr dirty="0">
                <a:latin typeface="Arial" panose="020B0604020202020204" pitchFamily="34" charset="0"/>
                <a:cs typeface="Arial" panose="020B0604020202020204" pitchFamily="34" charset="0"/>
              </a:rPr>
              <a:t>202</a:t>
            </a:r>
            <a:r>
              <a:rPr lang="en-US" altLang="zh-TW" dirty="0">
                <a:latin typeface="Arial" panose="020B0604020202020204" pitchFamily="34" charset="0"/>
                <a:cs typeface="Arial" panose="020B0604020202020204" pitchFamily="34" charset="0"/>
              </a:rPr>
              <a:t>4</a:t>
            </a:r>
            <a:r>
              <a:rPr dirty="0">
                <a:latin typeface="Arial" panose="020B0604020202020204" pitchFamily="34" charset="0"/>
                <a:cs typeface="Arial" panose="020B0604020202020204" pitchFamily="34" charset="0"/>
              </a:rPr>
              <a:t>/1/1~202</a:t>
            </a:r>
            <a:r>
              <a:rPr lang="en-US" altLang="zh-TW" dirty="0">
                <a:latin typeface="Arial" panose="020B0604020202020204" pitchFamily="34" charset="0"/>
                <a:cs typeface="Arial" panose="020B0604020202020204" pitchFamily="34" charset="0"/>
              </a:rPr>
              <a:t>4</a:t>
            </a:r>
            <a:r>
              <a:rPr dirty="0">
                <a:latin typeface="Arial" panose="020B0604020202020204" pitchFamily="34" charset="0"/>
                <a:cs typeface="Arial" panose="020B0604020202020204" pitchFamily="34" charset="0"/>
              </a:rPr>
              <a:t>/6/30</a:t>
            </a:r>
          </a:p>
        </p:txBody>
      </p:sp>
      <p:graphicFrame>
        <p:nvGraphicFramePr>
          <p:cNvPr id="7" name="內容版面配置區 4"/>
          <p:cNvGraphicFramePr>
            <a:graphicFrameLocks/>
          </p:cNvGraphicFramePr>
          <p:nvPr>
            <p:extLst>
              <p:ext uri="{D42A27DB-BD31-4B8C-83A1-F6EECF244321}">
                <p14:modId xmlns:p14="http://schemas.microsoft.com/office/powerpoint/2010/main" val="920228765"/>
              </p:ext>
            </p:extLst>
          </p:nvPr>
        </p:nvGraphicFramePr>
        <p:xfrm>
          <a:off x="623773" y="481985"/>
          <a:ext cx="7627760" cy="277165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5" name="標題 1"/>
          <p:cNvSpPr txBox="1">
            <a:spLocks noGrp="1"/>
          </p:cNvSpPr>
          <p:nvPr>
            <p:ph type="title"/>
          </p:nvPr>
        </p:nvSpPr>
        <p:spPr>
          <a:prstGeom prst="rect">
            <a:avLst/>
          </a:prstGeom>
        </p:spPr>
        <p:txBody>
          <a:bodyPr/>
          <a:lstStyle/>
          <a:p>
            <a:r>
              <a:t>公司簡介</a:t>
            </a:r>
          </a:p>
        </p:txBody>
      </p:sp>
      <p:graphicFrame>
        <p:nvGraphicFramePr>
          <p:cNvPr id="456" name="表格 3"/>
          <p:cNvGraphicFramePr/>
          <p:nvPr>
            <p:extLst>
              <p:ext uri="{D42A27DB-BD31-4B8C-83A1-F6EECF244321}">
                <p14:modId xmlns:p14="http://schemas.microsoft.com/office/powerpoint/2010/main" val="2850614753"/>
              </p:ext>
            </p:extLst>
          </p:nvPr>
        </p:nvGraphicFramePr>
        <p:xfrm>
          <a:off x="1115616" y="915566"/>
          <a:ext cx="7704856" cy="2560320"/>
        </p:xfrm>
        <a:graphic>
          <a:graphicData uri="http://schemas.openxmlformats.org/drawingml/2006/table">
            <a:tbl>
              <a:tblPr>
                <a:tableStyleId>{4C3C2611-4C71-4FC5-86AE-919BDF0F9419}</a:tableStyleId>
              </a:tblPr>
              <a:tblGrid>
                <a:gridCol w="2314262">
                  <a:extLst>
                    <a:ext uri="{9D8B030D-6E8A-4147-A177-3AD203B41FA5}">
                      <a16:colId xmlns:a16="http://schemas.microsoft.com/office/drawing/2014/main" val="20000"/>
                    </a:ext>
                  </a:extLst>
                </a:gridCol>
                <a:gridCol w="5390594">
                  <a:extLst>
                    <a:ext uri="{9D8B030D-6E8A-4147-A177-3AD203B41FA5}">
                      <a16:colId xmlns:a16="http://schemas.microsoft.com/office/drawing/2014/main" val="20001"/>
                    </a:ext>
                  </a:extLst>
                </a:gridCol>
              </a:tblGrid>
              <a:tr h="221744">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成立時間 </a:t>
                      </a:r>
                    </a:p>
                  </a:txBody>
                  <a:tcPr marL="45720" marR="45720" horzOverflow="overflow"/>
                </a:tc>
                <a:tc>
                  <a:txBody>
                    <a:bodyPr/>
                    <a:lstStyle/>
                    <a:p>
                      <a:pPr algn="l">
                        <a:defRPr sz="2200">
                          <a:latin typeface="Arial"/>
                          <a:ea typeface="Arial"/>
                          <a:cs typeface="Arial"/>
                          <a:sym typeface="Arial"/>
                        </a:defRPr>
                      </a:pPr>
                      <a:r>
                        <a:rPr>
                          <a:latin typeface="Arial" panose="020B0604020202020204" pitchFamily="34" charset="0"/>
                          <a:ea typeface="新細明體" panose="02020500000000000000" pitchFamily="18" charset="-120"/>
                          <a:cs typeface="Arial" panose="020B0604020202020204" pitchFamily="34" charset="0"/>
                        </a:rPr>
                        <a:t>1955</a:t>
                      </a:r>
                      <a:r>
                        <a:rPr>
                          <a:latin typeface="新細明體" panose="02020500000000000000" pitchFamily="18" charset="-120"/>
                          <a:ea typeface="新細明體" panose="02020500000000000000" pitchFamily="18" charset="-120"/>
                          <a:cs typeface="Arial" panose="020B0604020202020204" pitchFamily="34" charset="0"/>
                          <a:sym typeface="Helvetica"/>
                        </a:rPr>
                        <a:t>年</a:t>
                      </a:r>
                    </a:p>
                  </a:txBody>
                  <a:tcPr marL="45720" marR="45720" horzOverflow="overflow"/>
                </a:tc>
                <a:extLst>
                  <a:ext uri="{0D108BD9-81ED-4DB2-BD59-A6C34878D82A}">
                    <a16:rowId xmlns:a16="http://schemas.microsoft.com/office/drawing/2014/main" val="10000"/>
                  </a:ext>
                </a:extLst>
              </a:tr>
              <a:tr h="370840">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董事長</a:t>
                      </a:r>
                    </a:p>
                  </a:txBody>
                  <a:tcPr marL="45720" marR="45720" horzOverflow="overflow"/>
                </a:tc>
                <a:tc>
                  <a:txBody>
                    <a:bodyPr/>
                    <a:lstStyle/>
                    <a:p>
                      <a:pPr algn="l">
                        <a:defRPr sz="2200">
                          <a:latin typeface="Arial"/>
                          <a:ea typeface="Arial"/>
                          <a:cs typeface="Arial"/>
                          <a:sym typeface="Arial"/>
                        </a:defRPr>
                      </a:pPr>
                      <a:r>
                        <a:rPr dirty="0">
                          <a:latin typeface="新細明體" panose="02020500000000000000" pitchFamily="18" charset="-120"/>
                          <a:ea typeface="新細明體" panose="02020500000000000000" pitchFamily="18" charset="-120"/>
                          <a:cs typeface="Arial" panose="020B0604020202020204" pitchFamily="34" charset="0"/>
                          <a:sym typeface="Helvetica"/>
                        </a:rPr>
                        <a:t>吳昕恩</a:t>
                      </a:r>
                    </a:p>
                  </a:txBody>
                  <a:tcPr marL="45720" marR="45720" horzOverflow="overflow"/>
                </a:tc>
                <a:extLst>
                  <a:ext uri="{0D108BD9-81ED-4DB2-BD59-A6C34878D82A}">
                    <a16:rowId xmlns:a16="http://schemas.microsoft.com/office/drawing/2014/main" val="10001"/>
                  </a:ext>
                </a:extLst>
              </a:tr>
              <a:tr h="370840">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資本額</a:t>
                      </a:r>
                    </a:p>
                  </a:txBody>
                  <a:tcPr marL="45720" marR="45720" horzOverflow="overflow"/>
                </a:tc>
                <a:tc>
                  <a:txBody>
                    <a:bodyPr/>
                    <a:lstStyle/>
                    <a:p>
                      <a:pPr algn="l">
                        <a:defRPr sz="2200">
                          <a:latin typeface="Arial"/>
                          <a:ea typeface="Arial"/>
                          <a:cs typeface="Arial"/>
                          <a:sym typeface="Arial"/>
                        </a:defRPr>
                      </a:pPr>
                      <a:r>
                        <a:rPr dirty="0">
                          <a:latin typeface="新細明體" panose="02020500000000000000" pitchFamily="18" charset="-120"/>
                          <a:ea typeface="新細明體" panose="02020500000000000000" pitchFamily="18" charset="-120"/>
                          <a:cs typeface="Arial" panose="020B0604020202020204" pitchFamily="34" charset="0"/>
                          <a:sym typeface="Helvetica"/>
                        </a:rPr>
                        <a:t>新台幣</a:t>
                      </a:r>
                      <a:r>
                        <a:rPr dirty="0">
                          <a:latin typeface="Arial" panose="020B0604020202020204" pitchFamily="34" charset="0"/>
                          <a:ea typeface="新細明體" panose="02020500000000000000" pitchFamily="18" charset="-120"/>
                          <a:cs typeface="Arial" panose="020B0604020202020204" pitchFamily="34" charset="0"/>
                        </a:rPr>
                        <a:t>30</a:t>
                      </a:r>
                      <a:r>
                        <a:rPr dirty="0">
                          <a:latin typeface="新細明體" panose="02020500000000000000" pitchFamily="18" charset="-120"/>
                          <a:ea typeface="新細明體" panose="02020500000000000000" pitchFamily="18" charset="-120"/>
                          <a:cs typeface="Arial" panose="020B0604020202020204" pitchFamily="34" charset="0"/>
                          <a:sym typeface="Helvetica"/>
                        </a:rPr>
                        <a:t>億</a:t>
                      </a:r>
                    </a:p>
                  </a:txBody>
                  <a:tcPr marL="45720" marR="45720" horzOverflow="overflow"/>
                </a:tc>
                <a:extLst>
                  <a:ext uri="{0D108BD9-81ED-4DB2-BD59-A6C34878D82A}">
                    <a16:rowId xmlns:a16="http://schemas.microsoft.com/office/drawing/2014/main" val="10002"/>
                  </a:ext>
                </a:extLst>
              </a:tr>
              <a:tr h="370840">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員工人數</a:t>
                      </a:r>
                    </a:p>
                  </a:txBody>
                  <a:tcPr marL="45720" marR="45720" horzOverflow="overflow"/>
                </a:tc>
                <a:tc>
                  <a:txBody>
                    <a:bodyPr/>
                    <a:lstStyle/>
                    <a:p>
                      <a:pPr algn="l">
                        <a:defRPr sz="2200">
                          <a:latin typeface="Arial"/>
                          <a:ea typeface="Arial"/>
                          <a:cs typeface="Arial"/>
                          <a:sym typeface="Arial"/>
                        </a:defRPr>
                      </a:pPr>
                      <a:r>
                        <a:rPr lang="en-US" altLang="zh-TW" dirty="0">
                          <a:solidFill>
                            <a:schemeClr val="tx1">
                              <a:lumMod val="95000"/>
                              <a:lumOff val="5000"/>
                            </a:schemeClr>
                          </a:solidFill>
                          <a:latin typeface="Arial" panose="020B0604020202020204" pitchFamily="34" charset="0"/>
                          <a:ea typeface="新細明體" panose="02020500000000000000" pitchFamily="18" charset="-120"/>
                          <a:cs typeface="Arial" panose="020B0604020202020204" pitchFamily="34" charset="0"/>
                          <a:sym typeface="Helvetica"/>
                        </a:rPr>
                        <a:t>633</a:t>
                      </a:r>
                      <a:r>
                        <a:rPr dirty="0">
                          <a:solidFill>
                            <a:schemeClr val="tx1">
                              <a:lumMod val="95000"/>
                              <a:lumOff val="5000"/>
                            </a:schemeClr>
                          </a:solidFill>
                          <a:latin typeface="新細明體" panose="02020500000000000000" pitchFamily="18" charset="-120"/>
                          <a:ea typeface="新細明體" panose="02020500000000000000" pitchFamily="18" charset="-120"/>
                          <a:cs typeface="Arial" panose="020B0604020202020204" pitchFamily="34" charset="0"/>
                          <a:sym typeface="Helvetica"/>
                        </a:rPr>
                        <a:t>人 </a:t>
                      </a:r>
                      <a:r>
                        <a:rPr dirty="0">
                          <a:solidFill>
                            <a:schemeClr val="tx1">
                              <a:lumMod val="95000"/>
                              <a:lumOff val="5000"/>
                            </a:schemeClr>
                          </a:solidFill>
                          <a:latin typeface="新細明體" panose="02020500000000000000" pitchFamily="18" charset="-120"/>
                          <a:ea typeface="新細明體" panose="02020500000000000000" pitchFamily="18" charset="-120"/>
                          <a:cs typeface="Arial" panose="020B0604020202020204" pitchFamily="34" charset="0"/>
                        </a:rPr>
                        <a:t>(</a:t>
                      </a:r>
                      <a:r>
                        <a:rPr dirty="0">
                          <a:solidFill>
                            <a:schemeClr val="tx1">
                              <a:lumMod val="95000"/>
                              <a:lumOff val="5000"/>
                            </a:schemeClr>
                          </a:solidFill>
                          <a:latin typeface="Arial" panose="020B0604020202020204" pitchFamily="34" charset="0"/>
                          <a:ea typeface="新細明體" panose="02020500000000000000" pitchFamily="18" charset="-120"/>
                          <a:cs typeface="Arial" panose="020B0604020202020204" pitchFamily="34" charset="0"/>
                        </a:rPr>
                        <a:t>202</a:t>
                      </a:r>
                      <a:r>
                        <a:rPr lang="en-US" altLang="zh-TW" dirty="0">
                          <a:solidFill>
                            <a:schemeClr val="tx1">
                              <a:lumMod val="95000"/>
                              <a:lumOff val="5000"/>
                            </a:schemeClr>
                          </a:solidFill>
                          <a:latin typeface="Arial" panose="020B0604020202020204" pitchFamily="34" charset="0"/>
                          <a:ea typeface="新細明體" panose="02020500000000000000" pitchFamily="18" charset="-120"/>
                          <a:cs typeface="Arial" panose="020B0604020202020204" pitchFamily="34" charset="0"/>
                        </a:rPr>
                        <a:t>4</a:t>
                      </a:r>
                      <a:r>
                        <a:rPr dirty="0">
                          <a:solidFill>
                            <a:schemeClr val="tx1">
                              <a:lumMod val="95000"/>
                              <a:lumOff val="5000"/>
                            </a:schemeClr>
                          </a:solidFill>
                          <a:latin typeface="新細明體" panose="02020500000000000000" pitchFamily="18" charset="-120"/>
                          <a:ea typeface="新細明體" panose="02020500000000000000" pitchFamily="18" charset="-120"/>
                          <a:cs typeface="Arial" panose="020B0604020202020204" pitchFamily="34" charset="0"/>
                          <a:sym typeface="Helvetica"/>
                        </a:rPr>
                        <a:t>年</a:t>
                      </a:r>
                      <a:r>
                        <a:rPr lang="en-US" altLang="zh-TW" dirty="0">
                          <a:solidFill>
                            <a:schemeClr val="tx1">
                              <a:lumMod val="95000"/>
                              <a:lumOff val="5000"/>
                            </a:schemeClr>
                          </a:solidFill>
                          <a:latin typeface="Arial" panose="020B0604020202020204" pitchFamily="34" charset="0"/>
                          <a:ea typeface="新細明體" panose="02020500000000000000" pitchFamily="18" charset="-120"/>
                          <a:cs typeface="Arial" panose="020B0604020202020204" pitchFamily="34" charset="0"/>
                          <a:sym typeface="Helvetica"/>
                        </a:rPr>
                        <a:t>9</a:t>
                      </a:r>
                      <a:r>
                        <a:rPr dirty="0">
                          <a:solidFill>
                            <a:schemeClr val="tx1">
                              <a:lumMod val="95000"/>
                              <a:lumOff val="5000"/>
                            </a:schemeClr>
                          </a:solidFill>
                          <a:latin typeface="新細明體" panose="02020500000000000000" pitchFamily="18" charset="-120"/>
                          <a:ea typeface="新細明體" panose="02020500000000000000" pitchFamily="18" charset="-120"/>
                          <a:cs typeface="Arial" panose="020B0604020202020204" pitchFamily="34" charset="0"/>
                          <a:sym typeface="Helvetica"/>
                        </a:rPr>
                        <a:t>月</a:t>
                      </a:r>
                      <a:r>
                        <a:rPr dirty="0">
                          <a:solidFill>
                            <a:schemeClr val="tx1">
                              <a:lumMod val="95000"/>
                              <a:lumOff val="5000"/>
                            </a:schemeClr>
                          </a:solidFill>
                          <a:latin typeface="新細明體" panose="02020500000000000000" pitchFamily="18" charset="-120"/>
                          <a:ea typeface="新細明體" panose="02020500000000000000" pitchFamily="18" charset="-120"/>
                          <a:cs typeface="Arial" panose="020B0604020202020204" pitchFamily="34" charset="0"/>
                        </a:rPr>
                        <a:t>)</a:t>
                      </a:r>
                    </a:p>
                  </a:txBody>
                  <a:tcPr marL="45720" marR="45720" horzOverflow="overflow"/>
                </a:tc>
                <a:extLst>
                  <a:ext uri="{0D108BD9-81ED-4DB2-BD59-A6C34878D82A}">
                    <a16:rowId xmlns:a16="http://schemas.microsoft.com/office/drawing/2014/main" val="10003"/>
                  </a:ext>
                </a:extLst>
              </a:tr>
              <a:tr h="370840">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主要營運部門</a:t>
                      </a:r>
                    </a:p>
                  </a:txBody>
                  <a:tcPr marL="45720" marR="45720" horzOverflow="overflow"/>
                </a:tc>
                <a:tc>
                  <a:txBody>
                    <a:bodyPr/>
                    <a:lstStyle/>
                    <a:p>
                      <a:pPr algn="l">
                        <a:defRPr sz="2200">
                          <a:latin typeface="Arial"/>
                          <a:ea typeface="Arial"/>
                          <a:cs typeface="Arial"/>
                          <a:sym typeface="Arial"/>
                        </a:defRPr>
                      </a:pPr>
                      <a:r>
                        <a:rPr lang="zh-TW" altLang="en-US" dirty="0">
                          <a:latin typeface="新細明體" panose="02020500000000000000" pitchFamily="18" charset="-120"/>
                          <a:ea typeface="新細明體" panose="02020500000000000000" pitchFamily="18" charset="-120"/>
                          <a:cs typeface="Arial" panose="020B0604020202020204" pitchFamily="34" charset="0"/>
                          <a:sym typeface="Helvetica"/>
                        </a:rPr>
                        <a:t>業務</a:t>
                      </a:r>
                      <a:r>
                        <a:rPr dirty="0" err="1">
                          <a:latin typeface="新細明體" panose="02020500000000000000" pitchFamily="18" charset="-120"/>
                          <a:ea typeface="新細明體" panose="02020500000000000000" pitchFamily="18" charset="-120"/>
                          <a:cs typeface="Arial" panose="020B0604020202020204" pitchFamily="34" charset="0"/>
                          <a:sym typeface="Helvetica"/>
                        </a:rPr>
                        <a:t>部、零售部、營建部</a:t>
                      </a:r>
                      <a:endParaRPr dirty="0">
                        <a:latin typeface="新細明體" panose="02020500000000000000" pitchFamily="18" charset="-12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4"/>
                  </a:ext>
                </a:extLst>
              </a:tr>
              <a:tr h="370840">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經營理念</a:t>
                      </a:r>
                    </a:p>
                  </a:txBody>
                  <a:tcPr marL="45720" marR="45720" horzOverflow="overflow"/>
                </a:tc>
                <a:tc>
                  <a:txBody>
                    <a:bodyPr/>
                    <a:lstStyle/>
                    <a:p>
                      <a:pPr algn="l">
                        <a:defRPr sz="2200">
                          <a:latin typeface="Arial"/>
                          <a:ea typeface="Arial"/>
                          <a:cs typeface="Arial"/>
                          <a:sym typeface="Arial"/>
                        </a:defRPr>
                      </a:pPr>
                      <a:r>
                        <a:rPr dirty="0" err="1">
                          <a:latin typeface="新細明體" panose="02020500000000000000" pitchFamily="18" charset="-120"/>
                          <a:ea typeface="新細明體" panose="02020500000000000000" pitchFamily="18" charset="-120"/>
                          <a:cs typeface="Arial" panose="020B0604020202020204" pitchFamily="34" charset="0"/>
                          <a:sym typeface="Helvetica"/>
                        </a:rPr>
                        <a:t>維持現狀即是落伍、研究發展才有進步</a:t>
                      </a:r>
                      <a:r>
                        <a:rPr dirty="0">
                          <a:latin typeface="新細明體" panose="02020500000000000000" pitchFamily="18" charset="-120"/>
                          <a:ea typeface="新細明體" panose="02020500000000000000" pitchFamily="18" charset="-120"/>
                          <a:cs typeface="Arial" panose="020B0604020202020204" pitchFamily="34" charset="0"/>
                        </a:rPr>
                        <a:t>!</a:t>
                      </a:r>
                    </a:p>
                  </a:txBody>
                  <a:tcPr marL="45720" marR="45720" horzOverflow="overflow"/>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 name="標題 1"/>
          <p:cNvSpPr txBox="1">
            <a:spLocks noGrp="1"/>
          </p:cNvSpPr>
          <p:nvPr>
            <p:ph type="title"/>
          </p:nvPr>
        </p:nvSpPr>
        <p:spPr>
          <a:xfrm>
            <a:off x="688031" y="1829271"/>
            <a:ext cx="7772401" cy="1102520"/>
          </a:xfrm>
          <a:prstGeom prst="rect">
            <a:avLst/>
          </a:prstGeom>
        </p:spPr>
        <p:txBody>
          <a:bodyPr anchor="ctr"/>
          <a:lstStyle/>
          <a:p>
            <a:pPr>
              <a:defRPr sz="2800"/>
            </a:pPr>
            <a:r>
              <a:t>Q&amp;A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標題 1"/>
          <p:cNvSpPr txBox="1">
            <a:spLocks noGrp="1"/>
          </p:cNvSpPr>
          <p:nvPr>
            <p:ph type="title"/>
          </p:nvPr>
        </p:nvSpPr>
        <p:spPr>
          <a:xfrm>
            <a:off x="2051719" y="2067693"/>
            <a:ext cx="4896545" cy="648073"/>
          </a:xfrm>
          <a:prstGeom prst="rect">
            <a:avLst/>
          </a:prstGeom>
        </p:spPr>
        <p:txBody>
          <a:bodyPr/>
          <a:lstStyle>
            <a:lvl1pPr>
              <a:defRPr sz="2800"/>
            </a:lvl1pPr>
          </a:lstStyle>
          <a:p>
            <a:r>
              <a:rPr err="1">
                <a:latin typeface="新細明體" panose="02020500000000000000" pitchFamily="18" charset="-120"/>
                <a:ea typeface="新細明體" panose="02020500000000000000" pitchFamily="18" charset="-120"/>
              </a:rPr>
              <a:t>謝謝蒞臨指教</a:t>
            </a:r>
            <a:endParaRPr>
              <a:latin typeface="新細明體" panose="02020500000000000000" pitchFamily="18" charset="-120"/>
              <a:ea typeface="新細明體" panose="02020500000000000000" pitchFamily="18" charset="-120"/>
            </a:endParaRPr>
          </a:p>
        </p:txBody>
      </p:sp>
      <p:sp>
        <p:nvSpPr>
          <p:cNvPr id="668" name="矩形 2"/>
          <p:cNvSpPr txBox="1"/>
          <p:nvPr/>
        </p:nvSpPr>
        <p:spPr>
          <a:xfrm>
            <a:off x="297239" y="3993907"/>
            <a:ext cx="5525186" cy="116955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1400">
                <a:latin typeface="Arial"/>
                <a:ea typeface="Arial"/>
                <a:cs typeface="Arial"/>
                <a:sym typeface="Arial"/>
              </a:defRPr>
            </a:pPr>
            <a:r>
              <a:rPr lang="zh-TW" altLang="en-US" dirty="0"/>
              <a:t>總公司</a:t>
            </a:r>
            <a:endParaRPr dirty="0">
              <a:latin typeface="+mn-lt"/>
              <a:ea typeface="+mn-ea"/>
              <a:cs typeface="+mn-cs"/>
              <a:sym typeface="Calibri"/>
            </a:endParaRPr>
          </a:p>
          <a:p>
            <a:pPr>
              <a:defRPr sz="1400">
                <a:latin typeface="Arial"/>
                <a:ea typeface="Arial"/>
                <a:cs typeface="Arial"/>
                <a:sym typeface="Arial"/>
              </a:defRPr>
            </a:pPr>
            <a:r>
              <a:rPr lang="zh-TW" altLang="en-US" dirty="0"/>
              <a:t>地址</a:t>
            </a:r>
            <a:r>
              <a:rPr lang="en-US" altLang="zh-TW" dirty="0"/>
              <a:t>:</a:t>
            </a:r>
            <a:r>
              <a:rPr lang="zh-TW" altLang="en-US" dirty="0"/>
              <a:t> 台灣台北市中山區中山北路二段</a:t>
            </a:r>
            <a:r>
              <a:rPr lang="en-US" dirty="0"/>
              <a:t>44</a:t>
            </a:r>
            <a:r>
              <a:rPr lang="zh-TW" altLang="en-US" dirty="0"/>
              <a:t>號</a:t>
            </a:r>
            <a:r>
              <a:rPr lang="en-US" altLang="zh-TW" dirty="0"/>
              <a:t>15F</a:t>
            </a:r>
            <a:br>
              <a:rPr dirty="0"/>
            </a:br>
            <a:r>
              <a:rPr lang="zh-TW" altLang="en-US" dirty="0"/>
              <a:t>電話</a:t>
            </a:r>
            <a:r>
              <a:rPr lang="en-US" altLang="zh-TW" dirty="0"/>
              <a:t>:</a:t>
            </a:r>
            <a:r>
              <a:rPr dirty="0"/>
              <a:t> </a:t>
            </a:r>
            <a:r>
              <a:rPr lang="en-US" altLang="zh-TW" dirty="0"/>
              <a:t>(</a:t>
            </a:r>
            <a:r>
              <a:rPr dirty="0"/>
              <a:t>02</a:t>
            </a:r>
            <a:r>
              <a:rPr lang="en-US" altLang="zh-TW" dirty="0"/>
              <a:t>)</a:t>
            </a:r>
            <a:r>
              <a:rPr lang="zh-TW" altLang="en-US" dirty="0"/>
              <a:t> </a:t>
            </a:r>
            <a:r>
              <a:rPr dirty="0"/>
              <a:t>2507-125</a:t>
            </a:r>
            <a:r>
              <a:rPr lang="en-US" dirty="0"/>
              <a:t>8</a:t>
            </a:r>
            <a:br>
              <a:rPr dirty="0"/>
            </a:br>
            <a:r>
              <a:rPr lang="zh-TW" altLang="en-US" dirty="0"/>
              <a:t>網站</a:t>
            </a:r>
            <a:r>
              <a:rPr lang="en-US" altLang="zh-TW" dirty="0"/>
              <a:t>:</a:t>
            </a:r>
            <a:r>
              <a:rPr lang="zh-TW" altLang="en-US" dirty="0"/>
              <a:t> </a:t>
            </a:r>
            <a:r>
              <a:rPr dirty="0">
                <a:hlinkClick r:id="rId2"/>
              </a:rPr>
              <a:t>http://www.sktextile.com</a:t>
            </a:r>
            <a:r>
              <a:rPr>
                <a:hlinkClick r:id="rId2"/>
              </a:rPr>
              <a:t>.tw</a:t>
            </a:r>
            <a:endParaRPr lang="en-US" dirty="0"/>
          </a:p>
          <a:p>
            <a:pPr>
              <a:defRPr sz="1400">
                <a:latin typeface="Arial"/>
                <a:ea typeface="Arial"/>
                <a:cs typeface="Arial"/>
                <a:sym typeface="Arial"/>
              </a:defRPr>
            </a:pPr>
            <a:endParaRPr lang="en-US" dirty="0"/>
          </a:p>
        </p:txBody>
      </p:sp>
      <p:pic>
        <p:nvPicPr>
          <p:cNvPr id="669" name="圖片 3" descr="圖片 3"/>
          <p:cNvPicPr>
            <a:picLocks noChangeAspect="1"/>
          </p:cNvPicPr>
          <p:nvPr/>
        </p:nvPicPr>
        <p:blipFill>
          <a:blip r:embed="rId3"/>
          <a:stretch>
            <a:fillRect/>
          </a:stretch>
        </p:blipFill>
        <p:spPr>
          <a:xfrm>
            <a:off x="6520760" y="4055385"/>
            <a:ext cx="2141085" cy="83114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8" name="標題 1"/>
          <p:cNvSpPr txBox="1">
            <a:spLocks noGrp="1"/>
          </p:cNvSpPr>
          <p:nvPr>
            <p:ph type="title"/>
          </p:nvPr>
        </p:nvSpPr>
        <p:spPr>
          <a:prstGeom prst="rect">
            <a:avLst/>
          </a:prstGeom>
        </p:spPr>
        <p:txBody>
          <a:bodyPr/>
          <a:lstStyle>
            <a:lvl1pPr>
              <a:defRPr sz="2800" b="1"/>
            </a:lvl1pPr>
          </a:lstStyle>
          <a:p>
            <a:r>
              <a:rPr err="1"/>
              <a:t>公司沿革</a:t>
            </a:r>
            <a:endParaRPr/>
          </a:p>
        </p:txBody>
      </p:sp>
      <p:graphicFrame>
        <p:nvGraphicFramePr>
          <p:cNvPr id="459" name="表格 3"/>
          <p:cNvGraphicFramePr/>
          <p:nvPr>
            <p:extLst>
              <p:ext uri="{D42A27DB-BD31-4B8C-83A1-F6EECF244321}">
                <p14:modId xmlns:p14="http://schemas.microsoft.com/office/powerpoint/2010/main" val="3867327588"/>
              </p:ext>
            </p:extLst>
          </p:nvPr>
        </p:nvGraphicFramePr>
        <p:xfrm>
          <a:off x="1226220" y="710342"/>
          <a:ext cx="6502638" cy="4330707"/>
        </p:xfrm>
        <a:graphic>
          <a:graphicData uri="http://schemas.openxmlformats.org/drawingml/2006/table">
            <a:tbl>
              <a:tblPr>
                <a:tableStyleId>{4C3C2611-4C71-4FC5-86AE-919BDF0F9419}</a:tableStyleId>
              </a:tblPr>
              <a:tblGrid>
                <a:gridCol w="627449">
                  <a:extLst>
                    <a:ext uri="{9D8B030D-6E8A-4147-A177-3AD203B41FA5}">
                      <a16:colId xmlns:a16="http://schemas.microsoft.com/office/drawing/2014/main" val="20000"/>
                    </a:ext>
                  </a:extLst>
                </a:gridCol>
                <a:gridCol w="5875189">
                  <a:extLst>
                    <a:ext uri="{9D8B030D-6E8A-4147-A177-3AD203B41FA5}">
                      <a16:colId xmlns:a16="http://schemas.microsoft.com/office/drawing/2014/main" val="20001"/>
                    </a:ext>
                  </a:extLst>
                </a:gridCol>
              </a:tblGrid>
              <a:tr h="265469">
                <a:tc>
                  <a:txBody>
                    <a:bodyPr/>
                    <a:lstStyle/>
                    <a:p>
                      <a:pPr algn="ctr">
                        <a:defRPr sz="1800"/>
                      </a:pPr>
                      <a:r>
                        <a:rPr sz="1100" dirty="0">
                          <a:latin typeface="Arial" panose="020B0604020202020204" pitchFamily="34" charset="0"/>
                          <a:ea typeface="Arial"/>
                          <a:cs typeface="Arial" panose="020B0604020202020204" pitchFamily="34" charset="0"/>
                          <a:sym typeface="Arial"/>
                        </a:rPr>
                        <a:t>1955</a:t>
                      </a:r>
                    </a:p>
                  </a:txBody>
                  <a:tcPr marL="45720" marR="45720" horzOverflow="overflow"/>
                </a:tc>
                <a:tc>
                  <a:txBody>
                    <a:bodyPr/>
                    <a:lstStyle/>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於台北市成立棉花紡織廠從事紡織產品生產與銷售</a:t>
                      </a:r>
                      <a:endParaRPr sz="1100" dirty="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0"/>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1974</a:t>
                      </a:r>
                    </a:p>
                  </a:txBody>
                  <a:tcPr marL="45720" marR="45720" horzOverflow="overflow"/>
                </a:tc>
                <a:tc>
                  <a:txBody>
                    <a:bodyPr/>
                    <a:lstStyle/>
                    <a:p>
                      <a:pPr algn="l">
                        <a:defRPr sz="1100">
                          <a:latin typeface="+mn-lt"/>
                          <a:ea typeface="+mn-ea"/>
                          <a:cs typeface="+mn-cs"/>
                          <a:sym typeface="Calibri"/>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在桃園大溪擴建紡織廠</a:t>
                      </a:r>
                      <a:endParaRPr sz="110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1"/>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1977</a:t>
                      </a:r>
                    </a:p>
                  </a:txBody>
                  <a:tcPr marL="45720" marR="45720" horzOverflow="overflow"/>
                </a:tc>
                <a:tc>
                  <a:txBody>
                    <a:bodyPr/>
                    <a:lstStyle/>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正式於台灣股票市場上市上櫃</a:t>
                      </a:r>
                      <a:endParaRPr sz="1100" dirty="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2"/>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2003</a:t>
                      </a:r>
                    </a:p>
                  </a:txBody>
                  <a:tcPr marL="45720" marR="45720" horzOverflow="overflow"/>
                </a:tc>
                <a:tc>
                  <a:txBody>
                    <a:bodyPr/>
                    <a:lstStyle/>
                    <a:p>
                      <a:pPr algn="l">
                        <a:defRPr sz="1100">
                          <a:latin typeface="+mn-lt"/>
                          <a:ea typeface="+mn-ea"/>
                          <a:cs typeface="+mn-cs"/>
                          <a:sym typeface="Calibri"/>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轉型研發功能性布料</a:t>
                      </a:r>
                      <a:endParaRPr sz="110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3"/>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2004</a:t>
                      </a:r>
                    </a:p>
                  </a:txBody>
                  <a:tcPr marL="45720" marR="45720" horzOverflow="overflow"/>
                </a:tc>
                <a:tc>
                  <a:txBody>
                    <a:bodyPr/>
                    <a:lstStyle/>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開始百貨零售事業引進</a:t>
                      </a:r>
                      <a:r>
                        <a:rPr sz="1100" dirty="0" err="1">
                          <a:latin typeface="Arial" panose="020B0604020202020204" pitchFamily="34" charset="0"/>
                          <a:ea typeface="新細明體" panose="02020500000000000000" pitchFamily="18" charset="-120"/>
                          <a:cs typeface="Arial" panose="020B0604020202020204" pitchFamily="34" charset="0"/>
                          <a:sym typeface="Arial"/>
                        </a:rPr>
                        <a:t>PGA</a:t>
                      </a:r>
                      <a:r>
                        <a:rPr sz="1100" dirty="0">
                          <a:latin typeface="Arial" panose="020B0604020202020204" pitchFamily="34" charset="0"/>
                          <a:ea typeface="新細明體" panose="02020500000000000000" pitchFamily="18" charset="-120"/>
                          <a:cs typeface="Arial" panose="020B0604020202020204" pitchFamily="34" charset="0"/>
                          <a:sym typeface="Arial"/>
                        </a:rPr>
                        <a:t> TOUR</a:t>
                      </a:r>
                    </a:p>
                  </a:txBody>
                  <a:tcPr marL="45720" marR="45720" horzOverflow="overflow"/>
                </a:tc>
                <a:extLst>
                  <a:ext uri="{0D108BD9-81ED-4DB2-BD59-A6C34878D82A}">
                    <a16:rowId xmlns:a16="http://schemas.microsoft.com/office/drawing/2014/main" val="10004"/>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2011</a:t>
                      </a:r>
                    </a:p>
                  </a:txBody>
                  <a:tcPr marL="45720" marR="45720" horzOverflow="overflow"/>
                </a:tc>
                <a:tc>
                  <a:txBody>
                    <a:bodyPr/>
                    <a:lstStyle/>
                    <a:p>
                      <a:pPr algn="l">
                        <a:defRPr sz="1100">
                          <a:latin typeface="+mn-lt"/>
                          <a:ea typeface="+mn-ea"/>
                          <a:cs typeface="+mn-cs"/>
                          <a:sym typeface="Calibri"/>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延伸至精品零售市場建立</a:t>
                      </a:r>
                      <a:r>
                        <a:rPr sz="1100" err="1">
                          <a:latin typeface="Arial" panose="020B0604020202020204" pitchFamily="34" charset="0"/>
                          <a:ea typeface="新細明體" panose="02020500000000000000" pitchFamily="18" charset="-120"/>
                          <a:cs typeface="Arial" panose="020B0604020202020204" pitchFamily="34" charset="0"/>
                          <a:sym typeface="Arial"/>
                        </a:rPr>
                        <a:t>ARTIFACTS</a:t>
                      </a:r>
                      <a:r>
                        <a:rPr sz="1100" err="1">
                          <a:latin typeface="Arial" panose="020B0604020202020204" pitchFamily="34" charset="0"/>
                          <a:ea typeface="新細明體" panose="02020500000000000000" pitchFamily="18" charset="-120"/>
                          <a:cs typeface="Arial" panose="020B0604020202020204" pitchFamily="34" charset="0"/>
                          <a:sym typeface="Helvetica"/>
                        </a:rPr>
                        <a:t>品牌</a:t>
                      </a:r>
                      <a:endParaRPr sz="110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5"/>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2012</a:t>
                      </a:r>
                    </a:p>
                  </a:txBody>
                  <a:tcPr marL="45720" marR="45720" horzOverflow="overflow"/>
                </a:tc>
                <a:tc>
                  <a:txBody>
                    <a:bodyPr/>
                    <a:lstStyle/>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於桃園大園工業區建立染整廠</a:t>
                      </a:r>
                      <a:endParaRPr sz="1100" dirty="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6"/>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2015</a:t>
                      </a:r>
                    </a:p>
                  </a:txBody>
                  <a:tcPr marL="45720" marR="45720" horzOverflow="overflow"/>
                </a:tc>
                <a:tc>
                  <a:txBody>
                    <a:bodyPr/>
                    <a:lstStyle/>
                    <a:p>
                      <a:pPr algn="l">
                        <a:defRPr sz="1100">
                          <a:latin typeface="Arial"/>
                          <a:ea typeface="Arial"/>
                          <a:cs typeface="Arial"/>
                          <a:sym typeface="Arial"/>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建立嶄新精品品牌</a:t>
                      </a:r>
                      <a:r>
                        <a:rPr sz="1100" err="1">
                          <a:latin typeface="Arial" panose="020B0604020202020204" pitchFamily="34" charset="0"/>
                          <a:ea typeface="新細明體" panose="02020500000000000000" pitchFamily="18" charset="-120"/>
                          <a:cs typeface="Arial" panose="020B0604020202020204" pitchFamily="34" charset="0"/>
                        </a:rPr>
                        <a:t>ART</a:t>
                      </a:r>
                      <a:r>
                        <a:rPr sz="1100">
                          <a:latin typeface="Arial" panose="020B0604020202020204" pitchFamily="34" charset="0"/>
                          <a:ea typeface="新細明體" panose="02020500000000000000" pitchFamily="18" charset="-120"/>
                          <a:cs typeface="Arial" panose="020B0604020202020204" pitchFamily="34" charset="0"/>
                        </a:rPr>
                        <a:t> HAUS</a:t>
                      </a:r>
                    </a:p>
                  </a:txBody>
                  <a:tcPr marL="45720" marR="45720" horzOverflow="overflow"/>
                </a:tc>
                <a:extLst>
                  <a:ext uri="{0D108BD9-81ED-4DB2-BD59-A6C34878D82A}">
                    <a16:rowId xmlns:a16="http://schemas.microsoft.com/office/drawing/2014/main" val="10007"/>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2016</a:t>
                      </a:r>
                    </a:p>
                  </a:txBody>
                  <a:tcPr marL="45720" marR="45720" horzOverflow="overflow"/>
                </a:tc>
                <a:tc>
                  <a:txBody>
                    <a:bodyPr/>
                    <a:lstStyle/>
                    <a:p>
                      <a:pPr algn="l">
                        <a:defRPr sz="1100">
                          <a:latin typeface="Arial"/>
                          <a:ea typeface="Arial"/>
                          <a:cs typeface="Arial"/>
                          <a:sym typeface="Arial"/>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建立時尚運動精品品牌</a:t>
                      </a:r>
                      <a:r>
                        <a:rPr sz="1100" err="1">
                          <a:latin typeface="Arial" panose="020B0604020202020204" pitchFamily="34" charset="0"/>
                          <a:ea typeface="新細明體" panose="02020500000000000000" pitchFamily="18" charset="-120"/>
                          <a:cs typeface="Arial" panose="020B0604020202020204" pitchFamily="34" charset="0"/>
                        </a:rPr>
                        <a:t>ASPORT</a:t>
                      </a:r>
                      <a:r>
                        <a:rPr sz="1100" err="1">
                          <a:latin typeface="Arial" panose="020B0604020202020204" pitchFamily="34" charset="0"/>
                          <a:ea typeface="新細明體" panose="02020500000000000000" pitchFamily="18" charset="-120"/>
                          <a:cs typeface="Arial" panose="020B0604020202020204" pitchFamily="34" charset="0"/>
                          <a:sym typeface="Helvetica"/>
                        </a:rPr>
                        <a:t>、高爾夫複合式品牌</a:t>
                      </a:r>
                      <a:r>
                        <a:rPr sz="1100" err="1">
                          <a:latin typeface="Arial" panose="020B0604020202020204" pitchFamily="34" charset="0"/>
                          <a:ea typeface="新細明體" panose="02020500000000000000" pitchFamily="18" charset="-120"/>
                          <a:cs typeface="Arial" panose="020B0604020202020204" pitchFamily="34" charset="0"/>
                        </a:rPr>
                        <a:t>SUPERGOLF</a:t>
                      </a:r>
                      <a:endParaRPr sz="1100">
                        <a:latin typeface="Arial" panose="020B0604020202020204" pitchFamily="34" charset="0"/>
                        <a:ea typeface="新細明體" panose="02020500000000000000" pitchFamily="18" charset="-120"/>
                        <a:cs typeface="Arial" panose="020B0604020202020204" pitchFamily="34" charset="0"/>
                      </a:endParaRPr>
                    </a:p>
                  </a:txBody>
                  <a:tcPr marL="45720" marR="45720" horzOverflow="overflow"/>
                </a:tc>
                <a:extLst>
                  <a:ext uri="{0D108BD9-81ED-4DB2-BD59-A6C34878D82A}">
                    <a16:rowId xmlns:a16="http://schemas.microsoft.com/office/drawing/2014/main" val="10008"/>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2018</a:t>
                      </a:r>
                    </a:p>
                  </a:txBody>
                  <a:tcPr marL="45720" marR="45720" horzOverflow="overflow"/>
                </a:tc>
                <a:tc>
                  <a:txBody>
                    <a:bodyPr/>
                    <a:lstStyle/>
                    <a:p>
                      <a:pPr algn="l">
                        <a:defRPr sz="1100">
                          <a:latin typeface="Arial"/>
                          <a:ea typeface="Arial"/>
                          <a:cs typeface="Arial"/>
                          <a:sym typeface="Arial"/>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獲邀於巴黎</a:t>
                      </a:r>
                      <a:r>
                        <a:rPr sz="1100" err="1">
                          <a:latin typeface="Arial" panose="020B0604020202020204" pitchFamily="34" charset="0"/>
                          <a:ea typeface="新細明體" panose="02020500000000000000" pitchFamily="18" charset="-120"/>
                          <a:cs typeface="Arial" panose="020B0604020202020204" pitchFamily="34" charset="0"/>
                        </a:rPr>
                        <a:t>Premiere</a:t>
                      </a:r>
                      <a:r>
                        <a:rPr sz="1100">
                          <a:latin typeface="Arial" panose="020B0604020202020204" pitchFamily="34" charset="0"/>
                          <a:ea typeface="新細明體" panose="02020500000000000000" pitchFamily="18" charset="-120"/>
                          <a:cs typeface="Arial" panose="020B0604020202020204" pitchFamily="34" charset="0"/>
                        </a:rPr>
                        <a:t> </a:t>
                      </a:r>
                      <a:r>
                        <a:rPr sz="1100" err="1">
                          <a:latin typeface="Arial" panose="020B0604020202020204" pitchFamily="34" charset="0"/>
                          <a:ea typeface="新細明體" panose="02020500000000000000" pitchFamily="18" charset="-120"/>
                          <a:cs typeface="Arial" panose="020B0604020202020204" pitchFamily="34" charset="0"/>
                        </a:rPr>
                        <a:t>Vision</a:t>
                      </a:r>
                      <a:r>
                        <a:rPr sz="1100" err="1">
                          <a:latin typeface="Arial" panose="020B0604020202020204" pitchFamily="34" charset="0"/>
                          <a:ea typeface="新細明體" panose="02020500000000000000" pitchFamily="18" charset="-120"/>
                          <a:cs typeface="Arial" panose="020B0604020202020204" pitchFamily="34" charset="0"/>
                          <a:sym typeface="Helvetica"/>
                        </a:rPr>
                        <a:t>展發表科技布料產品</a:t>
                      </a:r>
                      <a:r>
                        <a:rPr sz="1100">
                          <a:latin typeface="Arial" panose="020B0604020202020204" pitchFamily="34" charset="0"/>
                          <a:ea typeface="新細明體" panose="02020500000000000000" pitchFamily="18" charset="-120"/>
                          <a:cs typeface="Arial" panose="020B0604020202020204" pitchFamily="34" charset="0"/>
                        </a:rPr>
                        <a:t> (</a:t>
                      </a:r>
                      <a:r>
                        <a:rPr sz="1100">
                          <a:latin typeface="Arial" panose="020B0604020202020204" pitchFamily="34" charset="0"/>
                          <a:ea typeface="新細明體" panose="02020500000000000000" pitchFamily="18" charset="-120"/>
                          <a:cs typeface="Arial" panose="020B0604020202020204" pitchFamily="34" charset="0"/>
                          <a:sym typeface="Helvetica"/>
                        </a:rPr>
                        <a:t>全球僅</a:t>
                      </a:r>
                      <a:r>
                        <a:rPr sz="1100">
                          <a:latin typeface="Arial" panose="020B0604020202020204" pitchFamily="34" charset="0"/>
                          <a:ea typeface="新細明體" panose="02020500000000000000" pitchFamily="18" charset="-120"/>
                          <a:cs typeface="Arial" panose="020B0604020202020204" pitchFamily="34" charset="0"/>
                        </a:rPr>
                        <a:t>20</a:t>
                      </a:r>
                      <a:r>
                        <a:rPr sz="1100">
                          <a:latin typeface="Arial" panose="020B0604020202020204" pitchFamily="34" charset="0"/>
                          <a:ea typeface="新細明體" panose="02020500000000000000" pitchFamily="18" charset="-120"/>
                          <a:cs typeface="Arial" panose="020B0604020202020204" pitchFamily="34" charset="0"/>
                          <a:sym typeface="Helvetica"/>
                        </a:rPr>
                        <a:t>家</a:t>
                      </a:r>
                      <a:r>
                        <a:rPr sz="1100">
                          <a:latin typeface="Arial" panose="020B0604020202020204" pitchFamily="34" charset="0"/>
                          <a:ea typeface="新細明體" panose="02020500000000000000" pitchFamily="18" charset="-120"/>
                          <a:cs typeface="Arial" panose="020B0604020202020204" pitchFamily="34" charset="0"/>
                        </a:rPr>
                        <a:t>)</a:t>
                      </a:r>
                    </a:p>
                  </a:txBody>
                  <a:tcPr marL="45720" marR="45720" horzOverflow="overflow"/>
                </a:tc>
                <a:extLst>
                  <a:ext uri="{0D108BD9-81ED-4DB2-BD59-A6C34878D82A}">
                    <a16:rowId xmlns:a16="http://schemas.microsoft.com/office/drawing/2014/main" val="10009"/>
                  </a:ext>
                </a:extLst>
              </a:tr>
              <a:tr h="438118">
                <a:tc>
                  <a:txBody>
                    <a:bodyPr/>
                    <a:lstStyle/>
                    <a:p>
                      <a:pPr algn="ctr">
                        <a:defRPr sz="1800"/>
                      </a:pPr>
                      <a:r>
                        <a:rPr sz="1100">
                          <a:latin typeface="Arial" panose="020B0604020202020204" pitchFamily="34" charset="0"/>
                          <a:ea typeface="Arial"/>
                          <a:cs typeface="Arial" panose="020B0604020202020204" pitchFamily="34" charset="0"/>
                          <a:sym typeface="Arial"/>
                        </a:rPr>
                        <a:t>2019</a:t>
                      </a:r>
                    </a:p>
                  </a:txBody>
                  <a:tcPr marL="45720" marR="45720" horzOverflow="overflow"/>
                </a:tc>
                <a:tc>
                  <a:txBody>
                    <a:bodyPr/>
                    <a:lstStyle/>
                    <a:p>
                      <a:pPr algn="l">
                        <a:defRPr sz="1100">
                          <a:latin typeface="Arial"/>
                          <a:ea typeface="Arial"/>
                          <a:cs typeface="Arial"/>
                          <a:sym typeface="Arial"/>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受邀參加米蘭年度設計周台灣紡織工藝展</a:t>
                      </a:r>
                      <a:r>
                        <a:rPr sz="1100" dirty="0">
                          <a:latin typeface="Arial" panose="020B0604020202020204" pitchFamily="34" charset="0"/>
                          <a:ea typeface="新細明體" panose="02020500000000000000" pitchFamily="18" charset="-120"/>
                          <a:cs typeface="Arial" panose="020B0604020202020204" pitchFamily="34" charset="0"/>
                          <a:sym typeface="Calibri"/>
                        </a:rPr>
                        <a:t>&lt;</a:t>
                      </a:r>
                      <a:r>
                        <a:rPr sz="1100" dirty="0" err="1">
                          <a:latin typeface="Arial" panose="020B0604020202020204" pitchFamily="34" charset="0"/>
                          <a:ea typeface="新細明體" panose="02020500000000000000" pitchFamily="18" charset="-120"/>
                          <a:cs typeface="Arial" panose="020B0604020202020204" pitchFamily="34" charset="0"/>
                          <a:sym typeface="Calibri"/>
                        </a:rPr>
                        <a:t>braIN</a:t>
                      </a:r>
                      <a:r>
                        <a:rPr sz="1100" dirty="0">
                          <a:latin typeface="Arial" panose="020B0604020202020204" pitchFamily="34" charset="0"/>
                          <a:ea typeface="新細明體" panose="02020500000000000000" pitchFamily="18" charset="-120"/>
                          <a:cs typeface="Arial" panose="020B0604020202020204" pitchFamily="34" charset="0"/>
                          <a:sym typeface="Calibri"/>
                        </a:rPr>
                        <a:t> </a:t>
                      </a:r>
                      <a:r>
                        <a:rPr sz="1100" dirty="0" err="1">
                          <a:latin typeface="Arial" panose="020B0604020202020204" pitchFamily="34" charset="0"/>
                          <a:ea typeface="新細明體" panose="02020500000000000000" pitchFamily="18" charset="-120"/>
                          <a:cs typeface="Arial" panose="020B0604020202020204" pitchFamily="34" charset="0"/>
                          <a:sym typeface="Calibri"/>
                        </a:rPr>
                        <a:t>TAIWAN</a:t>
                      </a:r>
                      <a:r>
                        <a:rPr sz="1100" dirty="0" err="1">
                          <a:latin typeface="Arial" panose="020B0604020202020204" pitchFamily="34" charset="0"/>
                          <a:ea typeface="新細明體" panose="02020500000000000000" pitchFamily="18" charset="-120"/>
                          <a:cs typeface="Arial" panose="020B0604020202020204" pitchFamily="34" charset="0"/>
                          <a:sym typeface="Helvetica"/>
                        </a:rPr>
                        <a:t>遇見米蘭</a:t>
                      </a: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臺灣新時尚</a:t>
                      </a:r>
                      <a:r>
                        <a:rPr sz="1100" dirty="0">
                          <a:latin typeface="Arial" panose="020B0604020202020204" pitchFamily="34" charset="0"/>
                          <a:ea typeface="新細明體" panose="02020500000000000000" pitchFamily="18" charset="-120"/>
                          <a:cs typeface="Arial" panose="020B0604020202020204" pitchFamily="34" charset="0"/>
                          <a:sym typeface="Calibri"/>
                        </a:rPr>
                        <a:t>&gt;</a:t>
                      </a:r>
                    </a:p>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桃園市政府文化局邀請參與臺灣文博會展覽「桃花源設計事務所</a:t>
                      </a:r>
                      <a:r>
                        <a:rPr sz="1100" dirty="0">
                          <a:latin typeface="Arial" panose="020B0604020202020204" pitchFamily="34" charset="0"/>
                          <a:ea typeface="新細明體" panose="02020500000000000000" pitchFamily="18" charset="-120"/>
                          <a:cs typeface="Arial" panose="020B0604020202020204" pitchFamily="34" charset="0"/>
                          <a:sym typeface="Helvetica"/>
                        </a:rPr>
                        <a:t>」</a:t>
                      </a:r>
                    </a:p>
                  </a:txBody>
                  <a:tcPr marL="45720" marR="45720" horzOverflow="overflow"/>
                </a:tc>
                <a:extLst>
                  <a:ext uri="{0D108BD9-81ED-4DB2-BD59-A6C34878D82A}">
                    <a16:rowId xmlns:a16="http://schemas.microsoft.com/office/drawing/2014/main" val="10010"/>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2020</a:t>
                      </a:r>
                    </a:p>
                  </a:txBody>
                  <a:tcPr marL="45720" marR="45720" horzOverflow="overflow"/>
                </a:tc>
                <a:tc>
                  <a:txBody>
                    <a:bodyPr/>
                    <a:lstStyle/>
                    <a:p>
                      <a:pPr algn="l">
                        <a:defRPr sz="1100">
                          <a:latin typeface="+mn-lt"/>
                          <a:ea typeface="+mn-ea"/>
                          <a:cs typeface="+mn-cs"/>
                          <a:sym typeface="Calibri"/>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開啟</a:t>
                      </a:r>
                      <a:r>
                        <a:rPr sz="1100" err="1">
                          <a:latin typeface="Arial" panose="020B0604020202020204" pitchFamily="34" charset="0"/>
                          <a:ea typeface="新細明體" panose="02020500000000000000" pitchFamily="18" charset="-120"/>
                          <a:cs typeface="Arial" panose="020B0604020202020204" pitchFamily="34" charset="0"/>
                        </a:rPr>
                        <a:t>ISP</a:t>
                      </a:r>
                      <a:r>
                        <a:rPr sz="1100">
                          <a:latin typeface="Arial" panose="020B0604020202020204" pitchFamily="34" charset="0"/>
                          <a:ea typeface="新細明體" panose="02020500000000000000" pitchFamily="18" charset="-120"/>
                          <a:cs typeface="Arial" panose="020B0604020202020204" pitchFamily="34" charset="0"/>
                        </a:rPr>
                        <a:t>(Infinity Shirt Project)</a:t>
                      </a:r>
                      <a:r>
                        <a:rPr sz="1100" err="1">
                          <a:latin typeface="Arial" panose="020B0604020202020204" pitchFamily="34" charset="0"/>
                          <a:ea typeface="新細明體" panose="02020500000000000000" pitchFamily="18" charset="-120"/>
                          <a:cs typeface="Arial" panose="020B0604020202020204" pitchFamily="34" charset="0"/>
                          <a:sym typeface="Helvetica"/>
                        </a:rPr>
                        <a:t>布料回收再製襯衫專案</a:t>
                      </a:r>
                      <a:endParaRPr sz="110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11"/>
                  </a:ext>
                </a:extLst>
              </a:tr>
              <a:tr h="256326">
                <a:tc>
                  <a:txBody>
                    <a:bodyPr/>
                    <a:lstStyle/>
                    <a:p>
                      <a:pPr algn="ctr">
                        <a:defRPr sz="1800"/>
                      </a:pPr>
                      <a:r>
                        <a:rPr sz="1100">
                          <a:latin typeface="Arial" panose="020B0604020202020204" pitchFamily="34" charset="0"/>
                          <a:ea typeface="Arial"/>
                          <a:cs typeface="Arial" panose="020B0604020202020204" pitchFamily="34" charset="0"/>
                          <a:sym typeface="Arial"/>
                        </a:rPr>
                        <a:t>2021</a:t>
                      </a:r>
                    </a:p>
                  </a:txBody>
                  <a:tcPr marL="45720" marR="45720" horzOverflow="overflow"/>
                </a:tc>
                <a:tc>
                  <a:txBody>
                    <a:bodyPr/>
                    <a:lstStyle/>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引進彈性包覆紗設備於桃園大溪設立生產部門</a:t>
                      </a:r>
                      <a:endParaRPr sz="1100" dirty="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12"/>
                  </a:ext>
                </a:extLst>
              </a:tr>
              <a:tr h="256326">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2022</a:t>
                      </a:r>
                      <a:endParaRPr sz="1100" dirty="0">
                        <a:latin typeface="Arial" panose="020B0604020202020204" pitchFamily="34" charset="0"/>
                        <a:ea typeface="Arial"/>
                        <a:cs typeface="Arial" panose="020B0604020202020204" pitchFamily="34" charset="0"/>
                        <a:sym typeface="Arial"/>
                      </a:endParaRPr>
                    </a:p>
                  </a:txBody>
                  <a:tcPr marL="45720" marR="45720" horzOverflow="overflow"/>
                </a:tc>
                <a:tc>
                  <a:txBody>
                    <a:bodyPr/>
                    <a:lstStyle/>
                    <a:p>
                      <a:pPr algn="l">
                        <a:defRPr sz="1100">
                          <a:latin typeface="+mn-lt"/>
                          <a:ea typeface="+mn-ea"/>
                          <a:cs typeface="+mn-cs"/>
                          <a:sym typeface="Calibri"/>
                        </a:defRPr>
                      </a:pPr>
                      <a:r>
                        <a:rPr lang="zh-TW" altLang="en-US" sz="1100" dirty="0">
                          <a:latin typeface="Arial" panose="020B0604020202020204" pitchFamily="34" charset="0"/>
                          <a:ea typeface="新細明體" panose="02020500000000000000" pitchFamily="18" charset="-120"/>
                          <a:cs typeface="Arial" panose="020B0604020202020204" pitchFamily="34" charset="0"/>
                          <a:sym typeface="Helvetica"/>
                        </a:rPr>
                        <a:t> 全新精品電商</a:t>
                      </a:r>
                      <a:r>
                        <a:rPr lang="en-US" sz="1100" dirty="0">
                          <a:latin typeface="Arial" panose="020B0604020202020204" pitchFamily="34" charset="0"/>
                          <a:ea typeface="新細明體" panose="02020500000000000000" pitchFamily="18" charset="-120"/>
                          <a:cs typeface="Arial" panose="020B0604020202020204" pitchFamily="34" charset="0"/>
                          <a:sym typeface="Helvetica"/>
                        </a:rPr>
                        <a:t>THE SPAACE </a:t>
                      </a:r>
                      <a:r>
                        <a:rPr lang="zh-TW" altLang="en-US" sz="1100" dirty="0">
                          <a:latin typeface="Arial" panose="020B0604020202020204" pitchFamily="34" charset="0"/>
                          <a:ea typeface="新細明體" panose="02020500000000000000" pitchFamily="18" charset="-120"/>
                          <a:cs typeface="Arial" panose="020B0604020202020204" pitchFamily="34" charset="0"/>
                          <a:sym typeface="Helvetica"/>
                        </a:rPr>
                        <a:t>盛大開站</a:t>
                      </a:r>
                      <a:endParaRPr lang="en-US" altLang="zh-TW" sz="1100" dirty="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2610100964"/>
                  </a:ext>
                </a:extLst>
              </a:tr>
              <a:tr h="256326">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2023</a:t>
                      </a:r>
                      <a:endParaRPr sz="1100" dirty="0">
                        <a:latin typeface="Arial" panose="020B0604020202020204" pitchFamily="34" charset="0"/>
                        <a:ea typeface="Arial"/>
                        <a:cs typeface="Arial" panose="020B0604020202020204" pitchFamily="34" charset="0"/>
                        <a:sym typeface="Arial"/>
                      </a:endParaRPr>
                    </a:p>
                  </a:txBody>
                  <a:tcPr marL="45720" marR="45720" horzOverflow="overflow"/>
                </a:tc>
                <a:tc>
                  <a:txBody>
                    <a:bodyPr/>
                    <a:lstStyle/>
                    <a:p>
                      <a:pPr algn="l">
                        <a:defRPr sz="1100">
                          <a:latin typeface="+mn-lt"/>
                          <a:ea typeface="+mn-ea"/>
                          <a:cs typeface="+mn-cs"/>
                          <a:sym typeface="Calibri"/>
                        </a:defRPr>
                      </a:pPr>
                      <a:r>
                        <a:rPr lang="zh-TW" altLang="en-US" sz="1100" dirty="0">
                          <a:latin typeface="Arial" panose="020B0604020202020204" pitchFamily="34" charset="0"/>
                          <a:ea typeface="新細明體" panose="02020500000000000000" pitchFamily="18" charset="-120"/>
                          <a:cs typeface="Arial" panose="020B0604020202020204" pitchFamily="34" charset="0"/>
                          <a:sym typeface="Helvetica"/>
                        </a:rPr>
                        <a:t> 新光紡織官方網站全新改版 </a:t>
                      </a:r>
                      <a:r>
                        <a:rPr lang="en-US" altLang="zh-TW" sz="1100" u="none"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hlinkClick r:id="rId3">
                            <a:extLst>
                              <a:ext uri="{A12FA001-AC4F-418D-AE19-62706E023703}">
                                <ahyp:hlinkClr xmlns:ahyp="http://schemas.microsoft.com/office/drawing/2018/hyperlinkcolor" val="tx"/>
                              </a:ext>
                            </a:extLst>
                          </a:hlinkClick>
                        </a:rPr>
                        <a:t>https://www.sktextile.com.tw/</a:t>
                      </a:r>
                      <a:endParaRPr lang="en-US" altLang="zh-TW" sz="1100" u="none"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621881697"/>
                  </a:ext>
                </a:extLst>
              </a:tr>
              <a:tr h="256326">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2024</a:t>
                      </a:r>
                      <a:endParaRPr sz="1100" dirty="0">
                        <a:latin typeface="Arial" panose="020B0604020202020204" pitchFamily="34" charset="0"/>
                        <a:ea typeface="Arial"/>
                        <a:cs typeface="Arial" panose="020B0604020202020204" pitchFamily="34" charset="0"/>
                        <a:sym typeface="Arial"/>
                      </a:endParaRPr>
                    </a:p>
                  </a:txBody>
                  <a:tcPr marL="45720" marR="45720" horzOverflow="overflow"/>
                </a:tc>
                <a:tc>
                  <a:txBody>
                    <a:bodyPr/>
                    <a:lstStyle/>
                    <a:p>
                      <a:pPr algn="l">
                        <a:defRPr sz="1100">
                          <a:latin typeface="+mn-lt"/>
                          <a:ea typeface="+mn-ea"/>
                          <a:cs typeface="+mn-cs"/>
                          <a:sym typeface="Calibri"/>
                        </a:defRPr>
                      </a:pPr>
                      <a:r>
                        <a:rPr lang="zh-TW" altLang="en-US" sz="1100" b="0" i="0" u="none" strike="noStrike" cap="none" spc="0" baseline="0" dirty="0">
                          <a:solidFill>
                            <a:srgbClr val="000000"/>
                          </a:solidFill>
                          <a:uFillTx/>
                          <a:latin typeface="Arial" panose="020B0604020202020204" pitchFamily="34" charset="0"/>
                          <a:ea typeface="新細明體" panose="02020500000000000000" pitchFamily="18" charset="-120"/>
                          <a:cs typeface="Arial" panose="020B0604020202020204" pitchFamily="34" charset="0"/>
                          <a:sym typeface="Calibri"/>
                        </a:rPr>
                        <a:t> </a:t>
                      </a:r>
                      <a:r>
                        <a:rPr lang="zh-TW" altLang="en-US" sz="1100" b="0" i="0" u="none" strike="noStrike" cap="none" spc="0" baseline="0" dirty="0">
                          <a:solidFill>
                            <a:schemeClr val="tx1"/>
                          </a:solidFill>
                          <a:uFillTx/>
                          <a:latin typeface="Arial" panose="020B0604020202020204" pitchFamily="34" charset="0"/>
                          <a:ea typeface="新細明體" panose="02020500000000000000" pitchFamily="18" charset="-120"/>
                          <a:cs typeface="Arial" panose="020B0604020202020204" pitchFamily="34" charset="0"/>
                          <a:sym typeface="Calibri"/>
                        </a:rPr>
                        <a:t>成功標下國防部海軍服裝供售站委商經營標案、織布機汰舊換新</a:t>
                      </a:r>
                      <a:endParaRPr lang="en-US" altLang="zh-TW" sz="1100" b="0" i="0" u="none" strike="noStrike" cap="none" spc="0" baseline="0" dirty="0">
                        <a:solidFill>
                          <a:schemeClr val="tx1"/>
                        </a:solidFill>
                        <a:uFillTx/>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3397168397"/>
                  </a:ext>
                </a:extLst>
              </a:tr>
            </a:tbl>
          </a:graphicData>
        </a:graphic>
      </p:graphicFrame>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1" name="標題 1"/>
          <p:cNvSpPr txBox="1">
            <a:spLocks noGrp="1"/>
          </p:cNvSpPr>
          <p:nvPr>
            <p:ph type="title"/>
          </p:nvPr>
        </p:nvSpPr>
        <p:spPr>
          <a:prstGeom prst="rect">
            <a:avLst/>
          </a:prstGeom>
        </p:spPr>
        <p:txBody>
          <a:bodyPr/>
          <a:lstStyle>
            <a:lvl1pPr>
              <a:defRPr sz="2800" b="1"/>
            </a:lvl1pPr>
          </a:lstStyle>
          <a:p>
            <a:r>
              <a:rPr lang="zh-TW" altLang="en-US" dirty="0"/>
              <a:t>業務</a:t>
            </a:r>
            <a:r>
              <a:rPr dirty="0" err="1"/>
              <a:t>部部門簡介</a:t>
            </a:r>
            <a:r>
              <a:rPr dirty="0"/>
              <a:t> </a:t>
            </a:r>
          </a:p>
        </p:txBody>
      </p:sp>
      <p:sp>
        <p:nvSpPr>
          <p:cNvPr id="462" name="標題 1"/>
          <p:cNvSpPr txBox="1"/>
          <p:nvPr/>
        </p:nvSpPr>
        <p:spPr>
          <a:xfrm>
            <a:off x="1017319" y="699541"/>
            <a:ext cx="6280762" cy="7200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lvl1pPr>
              <a:defRPr sz="2400"/>
            </a:lvl1pPr>
          </a:lstStyle>
          <a:p>
            <a:r>
              <a:rPr sz="2200" dirty="0" err="1">
                <a:latin typeface="新細明體" panose="02020500000000000000" pitchFamily="18" charset="-120"/>
                <a:ea typeface="新細明體" panose="02020500000000000000" pitchFamily="18" charset="-120"/>
              </a:rPr>
              <a:t>以內外銷複合性機能布料為主要營業項目</a:t>
            </a:r>
            <a:r>
              <a:rPr lang="zh-TW" altLang="en-US" sz="2200" dirty="0">
                <a:latin typeface="新細明體" panose="02020500000000000000" pitchFamily="18" charset="-120"/>
                <a:ea typeface="新細明體" panose="02020500000000000000" pitchFamily="18" charset="-120"/>
              </a:rPr>
              <a:t>。</a:t>
            </a:r>
            <a:endParaRPr sz="2200" dirty="0">
              <a:latin typeface="新細明體" panose="02020500000000000000" pitchFamily="18" charset="-120"/>
              <a:ea typeface="新細明體" panose="02020500000000000000" pitchFamily="18" charset="-120"/>
            </a:endParaRPr>
          </a:p>
        </p:txBody>
      </p:sp>
      <p:pic>
        <p:nvPicPr>
          <p:cNvPr id="3" name="圖片 2"/>
          <p:cNvPicPr>
            <a:picLocks noChangeAspect="1"/>
          </p:cNvPicPr>
          <p:nvPr/>
        </p:nvPicPr>
        <p:blipFill>
          <a:blip r:embed="rId2"/>
          <a:stretch>
            <a:fillRect/>
          </a:stretch>
        </p:blipFill>
        <p:spPr>
          <a:xfrm>
            <a:off x="1362970" y="1556791"/>
            <a:ext cx="6597431" cy="3022353"/>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圖片 9" descr="一張含有 美工圖案, 字型, 圖形, 標誌 的圖片&#10;&#10;自動產生的描述">
            <a:extLst>
              <a:ext uri="{FF2B5EF4-FFF2-40B4-BE49-F238E27FC236}">
                <a16:creationId xmlns:a16="http://schemas.microsoft.com/office/drawing/2014/main" id="{389C4CEE-7DBE-3B09-5AEB-705FC19B6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961" y="2424565"/>
            <a:ext cx="1174519" cy="452765"/>
          </a:xfrm>
          <a:prstGeom prst="rect">
            <a:avLst/>
          </a:prstGeom>
        </p:spPr>
      </p:pic>
      <p:sp>
        <p:nvSpPr>
          <p:cNvPr id="465" name="標題 1"/>
          <p:cNvSpPr txBox="1">
            <a:spLocks noGrp="1"/>
          </p:cNvSpPr>
          <p:nvPr>
            <p:ph type="title"/>
          </p:nvPr>
        </p:nvSpPr>
        <p:spPr>
          <a:prstGeom prst="rect">
            <a:avLst/>
          </a:prstGeom>
        </p:spPr>
        <p:txBody>
          <a:bodyPr/>
          <a:lstStyle>
            <a:lvl1pPr>
              <a:defRPr sz="2800" b="1"/>
            </a:lvl1pPr>
          </a:lstStyle>
          <a:p>
            <a:r>
              <a:rPr lang="zh-TW" altLang="en-US" dirty="0"/>
              <a:t>業務</a:t>
            </a:r>
            <a:r>
              <a:rPr dirty="0" err="1"/>
              <a:t>部主要客戶</a:t>
            </a:r>
            <a:endParaRPr dirty="0"/>
          </a:p>
        </p:txBody>
      </p:sp>
      <p:sp>
        <p:nvSpPr>
          <p:cNvPr id="467" name="文字方塊 11"/>
          <p:cNvSpPr txBox="1"/>
          <p:nvPr/>
        </p:nvSpPr>
        <p:spPr>
          <a:xfrm>
            <a:off x="1017319" y="1059582"/>
            <a:ext cx="7325386"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a:latin typeface="+mn-lt"/>
                <a:ea typeface="+mn-ea"/>
                <a:cs typeface="+mn-cs"/>
                <a:sym typeface="Calibri"/>
              </a:defRPr>
            </a:pPr>
            <a:r>
              <a:rPr dirty="0"/>
              <a:t>     </a:t>
            </a:r>
            <a:r>
              <a:rPr sz="1700" dirty="0" err="1">
                <a:latin typeface="微軟正黑體" panose="020B0604030504040204" pitchFamily="34" charset="-120"/>
                <a:ea typeface="微軟正黑體" panose="020B0604030504040204" pitchFamily="34" charset="-120"/>
                <a:cs typeface="+mj-cs"/>
                <a:sym typeface="Helvetica"/>
              </a:rPr>
              <a:t>運動品牌</a:t>
            </a:r>
            <a:r>
              <a:rPr sz="1700" dirty="0">
                <a:latin typeface="微軟正黑體" panose="020B0604030504040204" pitchFamily="34" charset="-120"/>
                <a:ea typeface="微軟正黑體" panose="020B0604030504040204" pitchFamily="34" charset="-120"/>
                <a:cs typeface="+mj-cs"/>
                <a:sym typeface="Helvetica"/>
              </a:rPr>
              <a:t>            </a:t>
            </a:r>
            <a:r>
              <a:rPr lang="zh-TW" altLang="en-US" sz="1700" dirty="0">
                <a:latin typeface="微軟正黑體" panose="020B0604030504040204" pitchFamily="34" charset="-120"/>
                <a:ea typeface="微軟正黑體" panose="020B0604030504040204" pitchFamily="34" charset="-120"/>
                <a:cs typeface="+mj-cs"/>
                <a:sym typeface="Helvetica"/>
              </a:rPr>
              <a:t> </a:t>
            </a:r>
            <a:r>
              <a:rPr sz="1700" dirty="0">
                <a:latin typeface="微軟正黑體" panose="020B0604030504040204" pitchFamily="34" charset="-120"/>
                <a:ea typeface="微軟正黑體" panose="020B0604030504040204" pitchFamily="34" charset="-120"/>
                <a:cs typeface="+mj-cs"/>
                <a:sym typeface="Helvetica"/>
              </a:rPr>
              <a:t> </a:t>
            </a:r>
            <a:r>
              <a:rPr sz="1700" dirty="0" err="1">
                <a:latin typeface="微軟正黑體" panose="020B0604030504040204" pitchFamily="34" charset="-120"/>
                <a:ea typeface="微軟正黑體" panose="020B0604030504040204" pitchFamily="34" charset="-120"/>
                <a:cs typeface="+mj-cs"/>
                <a:sym typeface="Helvetica"/>
              </a:rPr>
              <a:t>運動休閒品牌</a:t>
            </a:r>
            <a:r>
              <a:rPr sz="1700" dirty="0">
                <a:latin typeface="微軟正黑體" panose="020B0604030504040204" pitchFamily="34" charset="-120"/>
                <a:ea typeface="微軟正黑體" panose="020B0604030504040204" pitchFamily="34" charset="-120"/>
                <a:cs typeface="+mj-cs"/>
                <a:sym typeface="Helvetica"/>
              </a:rPr>
              <a:t>        </a:t>
            </a:r>
            <a:r>
              <a:rPr lang="zh-TW" altLang="en-US" sz="1700" dirty="0">
                <a:latin typeface="微軟正黑體" panose="020B0604030504040204" pitchFamily="34" charset="-120"/>
                <a:ea typeface="微軟正黑體" panose="020B0604030504040204" pitchFamily="34" charset="-120"/>
                <a:cs typeface="+mj-cs"/>
                <a:sym typeface="Helvetica"/>
              </a:rPr>
              <a:t>  </a:t>
            </a:r>
            <a:r>
              <a:rPr sz="1700" dirty="0">
                <a:latin typeface="微軟正黑體" panose="020B0604030504040204" pitchFamily="34" charset="-120"/>
                <a:ea typeface="微軟正黑體" panose="020B0604030504040204" pitchFamily="34" charset="-120"/>
                <a:cs typeface="+mj-cs"/>
                <a:sym typeface="Helvetica"/>
              </a:rPr>
              <a:t>      </a:t>
            </a:r>
            <a:r>
              <a:rPr sz="1700" dirty="0" err="1">
                <a:latin typeface="微軟正黑體" panose="020B0604030504040204" pitchFamily="34" charset="-120"/>
                <a:ea typeface="微軟正黑體" panose="020B0604030504040204" pitchFamily="34" charset="-120"/>
                <a:cs typeface="+mj-cs"/>
                <a:sym typeface="Helvetica"/>
              </a:rPr>
              <a:t>都會品牌</a:t>
            </a:r>
            <a:r>
              <a:rPr sz="1700" dirty="0">
                <a:latin typeface="微軟正黑體" panose="020B0604030504040204" pitchFamily="34" charset="-120"/>
                <a:ea typeface="微軟正黑體" panose="020B0604030504040204" pitchFamily="34" charset="-120"/>
                <a:cs typeface="+mj-cs"/>
                <a:sym typeface="Helvetica"/>
              </a:rPr>
              <a:t>         </a:t>
            </a:r>
            <a:r>
              <a:rPr lang="zh-TW" altLang="en-US" sz="1700" dirty="0">
                <a:latin typeface="微軟正黑體" panose="020B0604030504040204" pitchFamily="34" charset="-120"/>
                <a:ea typeface="微軟正黑體" panose="020B0604030504040204" pitchFamily="34" charset="-120"/>
                <a:cs typeface="+mj-cs"/>
                <a:sym typeface="Helvetica"/>
              </a:rPr>
              <a:t> </a:t>
            </a:r>
            <a:r>
              <a:rPr sz="1700" dirty="0">
                <a:latin typeface="微軟正黑體" panose="020B0604030504040204" pitchFamily="34" charset="-120"/>
                <a:ea typeface="微軟正黑體" panose="020B0604030504040204" pitchFamily="34" charset="-120"/>
                <a:cs typeface="+mj-cs"/>
                <a:sym typeface="Helvetica"/>
              </a:rPr>
              <a:t>         </a:t>
            </a:r>
            <a:r>
              <a:rPr lang="zh-TW" altLang="en-US" sz="1700" dirty="0">
                <a:latin typeface="微軟正黑體" panose="020B0604030504040204" pitchFamily="34" charset="-120"/>
                <a:ea typeface="微軟正黑體" panose="020B0604030504040204" pitchFamily="34" charset="-120"/>
                <a:cs typeface="+mj-cs"/>
                <a:sym typeface="Helvetica"/>
              </a:rPr>
              <a:t>戶</a:t>
            </a:r>
            <a:r>
              <a:rPr sz="1700" dirty="0" err="1">
                <a:latin typeface="微軟正黑體" panose="020B0604030504040204" pitchFamily="34" charset="-120"/>
                <a:ea typeface="微軟正黑體" panose="020B0604030504040204" pitchFamily="34" charset="-120"/>
                <a:cs typeface="+mj-cs"/>
                <a:sym typeface="Helvetica"/>
              </a:rPr>
              <a:t>外休閒</a:t>
            </a:r>
            <a:r>
              <a:rPr sz="1700" dirty="0">
                <a:latin typeface="微軟正黑體" panose="020B0604030504040204" pitchFamily="34" charset="-120"/>
                <a:ea typeface="微軟正黑體" panose="020B0604030504040204" pitchFamily="34" charset="-120"/>
                <a:cs typeface="+mj-cs"/>
                <a:sym typeface="Helvetica"/>
              </a:rPr>
              <a:t>                 </a:t>
            </a:r>
          </a:p>
        </p:txBody>
      </p:sp>
      <p:pic>
        <p:nvPicPr>
          <p:cNvPr id="46" name="Image" descr="Image">
            <a:extLst>
              <a:ext uri="{FF2B5EF4-FFF2-40B4-BE49-F238E27FC236}">
                <a16:creationId xmlns:a16="http://schemas.microsoft.com/office/drawing/2014/main" id="{58685019-7078-8211-AE58-3739F2665D08}"/>
              </a:ext>
            </a:extLst>
          </p:cNvPr>
          <p:cNvPicPr>
            <a:picLocks noChangeAspect="1"/>
          </p:cNvPicPr>
          <p:nvPr/>
        </p:nvPicPr>
        <p:blipFill>
          <a:blip r:embed="rId4"/>
          <a:stretch>
            <a:fillRect/>
          </a:stretch>
        </p:blipFill>
        <p:spPr>
          <a:xfrm>
            <a:off x="1357679" y="3279907"/>
            <a:ext cx="775518" cy="405239"/>
          </a:xfrm>
          <a:prstGeom prst="rect">
            <a:avLst/>
          </a:prstGeom>
          <a:ln w="12700">
            <a:miter lim="400000"/>
          </a:ln>
        </p:spPr>
      </p:pic>
      <p:pic>
        <p:nvPicPr>
          <p:cNvPr id="47" name="Image" descr="Image">
            <a:extLst>
              <a:ext uri="{FF2B5EF4-FFF2-40B4-BE49-F238E27FC236}">
                <a16:creationId xmlns:a16="http://schemas.microsoft.com/office/drawing/2014/main" id="{7C48A0E3-B41D-3796-1007-D097B84E3684}"/>
              </a:ext>
            </a:extLst>
          </p:cNvPr>
          <p:cNvPicPr>
            <a:picLocks noChangeAspect="1"/>
          </p:cNvPicPr>
          <p:nvPr/>
        </p:nvPicPr>
        <p:blipFill>
          <a:blip r:embed="rId5"/>
          <a:stretch>
            <a:fillRect/>
          </a:stretch>
        </p:blipFill>
        <p:spPr>
          <a:xfrm>
            <a:off x="1350509" y="4083853"/>
            <a:ext cx="789858" cy="533767"/>
          </a:xfrm>
          <a:prstGeom prst="rect">
            <a:avLst/>
          </a:prstGeom>
          <a:ln w="12700">
            <a:miter lim="400000"/>
          </a:ln>
        </p:spPr>
      </p:pic>
      <p:pic>
        <p:nvPicPr>
          <p:cNvPr id="48" name="Image" descr="Image">
            <a:extLst>
              <a:ext uri="{FF2B5EF4-FFF2-40B4-BE49-F238E27FC236}">
                <a16:creationId xmlns:a16="http://schemas.microsoft.com/office/drawing/2014/main" id="{6C49E30F-C1F2-44D4-5DB0-39B710CF337C}"/>
              </a:ext>
            </a:extLst>
          </p:cNvPr>
          <p:cNvPicPr>
            <a:picLocks noChangeAspect="1"/>
          </p:cNvPicPr>
          <p:nvPr/>
        </p:nvPicPr>
        <p:blipFill>
          <a:blip r:embed="rId6"/>
          <a:stretch>
            <a:fillRect/>
          </a:stretch>
        </p:blipFill>
        <p:spPr>
          <a:xfrm>
            <a:off x="1350508" y="2446380"/>
            <a:ext cx="789860" cy="434820"/>
          </a:xfrm>
          <a:prstGeom prst="rect">
            <a:avLst/>
          </a:prstGeom>
          <a:ln w="12700">
            <a:miter lim="400000"/>
          </a:ln>
        </p:spPr>
      </p:pic>
      <p:pic>
        <p:nvPicPr>
          <p:cNvPr id="49" name="Image" descr="Image">
            <a:extLst>
              <a:ext uri="{FF2B5EF4-FFF2-40B4-BE49-F238E27FC236}">
                <a16:creationId xmlns:a16="http://schemas.microsoft.com/office/drawing/2014/main" id="{298BA337-8F0A-E103-34CC-1BCAA07FD93C}"/>
              </a:ext>
            </a:extLst>
          </p:cNvPr>
          <p:cNvPicPr>
            <a:picLocks noChangeAspect="1"/>
          </p:cNvPicPr>
          <p:nvPr/>
        </p:nvPicPr>
        <p:blipFill>
          <a:blip r:embed="rId7"/>
          <a:stretch>
            <a:fillRect/>
          </a:stretch>
        </p:blipFill>
        <p:spPr>
          <a:xfrm>
            <a:off x="1327812" y="1631246"/>
            <a:ext cx="835252" cy="416427"/>
          </a:xfrm>
          <a:prstGeom prst="rect">
            <a:avLst/>
          </a:prstGeom>
          <a:ln w="12700">
            <a:miter lim="400000"/>
          </a:ln>
        </p:spPr>
      </p:pic>
      <p:pic>
        <p:nvPicPr>
          <p:cNvPr id="50" name="Image" descr="Image">
            <a:extLst>
              <a:ext uri="{FF2B5EF4-FFF2-40B4-BE49-F238E27FC236}">
                <a16:creationId xmlns:a16="http://schemas.microsoft.com/office/drawing/2014/main" id="{4E59465E-F234-F7E3-D898-23253E394A4B}"/>
              </a:ext>
            </a:extLst>
          </p:cNvPr>
          <p:cNvPicPr>
            <a:picLocks noChangeAspect="1"/>
          </p:cNvPicPr>
          <p:nvPr/>
        </p:nvPicPr>
        <p:blipFill>
          <a:blip r:embed="rId8"/>
          <a:stretch>
            <a:fillRect/>
          </a:stretch>
        </p:blipFill>
        <p:spPr>
          <a:xfrm>
            <a:off x="3325347" y="1553770"/>
            <a:ext cx="557748" cy="571378"/>
          </a:xfrm>
          <a:prstGeom prst="rect">
            <a:avLst/>
          </a:prstGeom>
          <a:ln w="12700">
            <a:miter lim="400000"/>
          </a:ln>
        </p:spPr>
      </p:pic>
      <p:pic>
        <p:nvPicPr>
          <p:cNvPr id="52" name="Image" descr="Image">
            <a:extLst>
              <a:ext uri="{FF2B5EF4-FFF2-40B4-BE49-F238E27FC236}">
                <a16:creationId xmlns:a16="http://schemas.microsoft.com/office/drawing/2014/main" id="{84175D4A-2946-A9BB-F798-BE7EC9D278B1}"/>
              </a:ext>
            </a:extLst>
          </p:cNvPr>
          <p:cNvPicPr>
            <a:picLocks noChangeAspect="1"/>
          </p:cNvPicPr>
          <p:nvPr/>
        </p:nvPicPr>
        <p:blipFill>
          <a:blip r:embed="rId9"/>
          <a:stretch>
            <a:fillRect/>
          </a:stretch>
        </p:blipFill>
        <p:spPr>
          <a:xfrm>
            <a:off x="3267004" y="3288105"/>
            <a:ext cx="674435" cy="409877"/>
          </a:xfrm>
          <a:prstGeom prst="rect">
            <a:avLst/>
          </a:prstGeom>
          <a:ln w="12700">
            <a:miter lim="400000"/>
          </a:ln>
        </p:spPr>
      </p:pic>
      <p:pic>
        <p:nvPicPr>
          <p:cNvPr id="53" name="Image" descr="Image">
            <a:extLst>
              <a:ext uri="{FF2B5EF4-FFF2-40B4-BE49-F238E27FC236}">
                <a16:creationId xmlns:a16="http://schemas.microsoft.com/office/drawing/2014/main" id="{A8B2B88D-F67D-24C8-357D-6F45D3B3652F}"/>
              </a:ext>
            </a:extLst>
          </p:cNvPr>
          <p:cNvPicPr>
            <a:picLocks noChangeAspect="1"/>
          </p:cNvPicPr>
          <p:nvPr/>
        </p:nvPicPr>
        <p:blipFill>
          <a:blip r:embed="rId10"/>
          <a:stretch>
            <a:fillRect/>
          </a:stretch>
        </p:blipFill>
        <p:spPr>
          <a:xfrm>
            <a:off x="3087302" y="4191011"/>
            <a:ext cx="1033838" cy="426609"/>
          </a:xfrm>
          <a:prstGeom prst="rect">
            <a:avLst/>
          </a:prstGeom>
          <a:ln w="12700">
            <a:miter lim="400000"/>
          </a:ln>
        </p:spPr>
      </p:pic>
      <p:pic>
        <p:nvPicPr>
          <p:cNvPr id="54" name="Image" descr="Image">
            <a:extLst>
              <a:ext uri="{FF2B5EF4-FFF2-40B4-BE49-F238E27FC236}">
                <a16:creationId xmlns:a16="http://schemas.microsoft.com/office/drawing/2014/main" id="{011C1407-6347-692C-E995-749BDFFD6366}"/>
              </a:ext>
            </a:extLst>
          </p:cNvPr>
          <p:cNvPicPr>
            <a:picLocks noChangeAspect="1"/>
          </p:cNvPicPr>
          <p:nvPr/>
        </p:nvPicPr>
        <p:blipFill>
          <a:blip r:embed="rId11"/>
          <a:stretch>
            <a:fillRect/>
          </a:stretch>
        </p:blipFill>
        <p:spPr>
          <a:xfrm>
            <a:off x="5097847" y="1686521"/>
            <a:ext cx="862823" cy="204975"/>
          </a:xfrm>
          <a:prstGeom prst="rect">
            <a:avLst/>
          </a:prstGeom>
          <a:ln w="12700">
            <a:miter lim="400000"/>
          </a:ln>
        </p:spPr>
      </p:pic>
      <p:pic>
        <p:nvPicPr>
          <p:cNvPr id="55" name="Image" descr="Image">
            <a:extLst>
              <a:ext uri="{FF2B5EF4-FFF2-40B4-BE49-F238E27FC236}">
                <a16:creationId xmlns:a16="http://schemas.microsoft.com/office/drawing/2014/main" id="{7B443DD2-378E-CAF4-7FFA-B5A5240E2E07}"/>
              </a:ext>
            </a:extLst>
          </p:cNvPr>
          <p:cNvPicPr>
            <a:picLocks noChangeAspect="1"/>
          </p:cNvPicPr>
          <p:nvPr/>
        </p:nvPicPr>
        <p:blipFill>
          <a:blip r:embed="rId12"/>
          <a:stretch>
            <a:fillRect/>
          </a:stretch>
        </p:blipFill>
        <p:spPr>
          <a:xfrm>
            <a:off x="5097847" y="2227243"/>
            <a:ext cx="862823" cy="190452"/>
          </a:xfrm>
          <a:prstGeom prst="rect">
            <a:avLst/>
          </a:prstGeom>
          <a:ln w="12700">
            <a:miter lim="400000"/>
          </a:ln>
        </p:spPr>
      </p:pic>
      <p:pic>
        <p:nvPicPr>
          <p:cNvPr id="56" name="Image" descr="Image">
            <a:extLst>
              <a:ext uri="{FF2B5EF4-FFF2-40B4-BE49-F238E27FC236}">
                <a16:creationId xmlns:a16="http://schemas.microsoft.com/office/drawing/2014/main" id="{5004FB8F-0DD9-2F9B-ED01-5F2DEC1F5AEB}"/>
              </a:ext>
            </a:extLst>
          </p:cNvPr>
          <p:cNvPicPr>
            <a:picLocks noChangeAspect="1"/>
          </p:cNvPicPr>
          <p:nvPr/>
        </p:nvPicPr>
        <p:blipFill>
          <a:blip r:embed="rId13"/>
          <a:stretch>
            <a:fillRect/>
          </a:stretch>
        </p:blipFill>
        <p:spPr>
          <a:xfrm>
            <a:off x="5112228" y="2870360"/>
            <a:ext cx="834061" cy="287480"/>
          </a:xfrm>
          <a:prstGeom prst="rect">
            <a:avLst/>
          </a:prstGeom>
          <a:ln w="12700">
            <a:miter lim="400000"/>
          </a:ln>
        </p:spPr>
      </p:pic>
      <p:pic>
        <p:nvPicPr>
          <p:cNvPr id="57" name="Image" descr="Image">
            <a:extLst>
              <a:ext uri="{FF2B5EF4-FFF2-40B4-BE49-F238E27FC236}">
                <a16:creationId xmlns:a16="http://schemas.microsoft.com/office/drawing/2014/main" id="{D71F586C-FA49-92B6-5797-5DE5A76F4B48}"/>
              </a:ext>
            </a:extLst>
          </p:cNvPr>
          <p:cNvPicPr>
            <a:picLocks noChangeAspect="1"/>
          </p:cNvPicPr>
          <p:nvPr/>
        </p:nvPicPr>
        <p:blipFill>
          <a:blip r:embed="rId14"/>
          <a:stretch>
            <a:fillRect/>
          </a:stretch>
        </p:blipFill>
        <p:spPr>
          <a:xfrm>
            <a:off x="5080089" y="3671691"/>
            <a:ext cx="898339" cy="213482"/>
          </a:xfrm>
          <a:prstGeom prst="rect">
            <a:avLst/>
          </a:prstGeom>
          <a:ln w="12700">
            <a:miter lim="400000"/>
          </a:ln>
        </p:spPr>
      </p:pic>
      <p:pic>
        <p:nvPicPr>
          <p:cNvPr id="58" name="Image" descr="Image">
            <a:extLst>
              <a:ext uri="{FF2B5EF4-FFF2-40B4-BE49-F238E27FC236}">
                <a16:creationId xmlns:a16="http://schemas.microsoft.com/office/drawing/2014/main" id="{759195C1-E4EA-66EC-B698-AC1A912C5F65}"/>
              </a:ext>
            </a:extLst>
          </p:cNvPr>
          <p:cNvPicPr>
            <a:picLocks noChangeAspect="1"/>
          </p:cNvPicPr>
          <p:nvPr/>
        </p:nvPicPr>
        <p:blipFill>
          <a:blip r:embed="rId15"/>
          <a:stretch>
            <a:fillRect/>
          </a:stretch>
        </p:blipFill>
        <p:spPr>
          <a:xfrm>
            <a:off x="5053733" y="4305864"/>
            <a:ext cx="951050" cy="338562"/>
          </a:xfrm>
          <a:prstGeom prst="rect">
            <a:avLst/>
          </a:prstGeom>
          <a:ln w="12700">
            <a:miter lim="400000"/>
          </a:ln>
        </p:spPr>
      </p:pic>
      <p:pic>
        <p:nvPicPr>
          <p:cNvPr id="59" name="Image" descr="Image">
            <a:extLst>
              <a:ext uri="{FF2B5EF4-FFF2-40B4-BE49-F238E27FC236}">
                <a16:creationId xmlns:a16="http://schemas.microsoft.com/office/drawing/2014/main" id="{4CF280C2-1C6F-5321-FFAC-E9FB5E7FE461}"/>
              </a:ext>
            </a:extLst>
          </p:cNvPr>
          <p:cNvPicPr>
            <a:picLocks noChangeAspect="1"/>
          </p:cNvPicPr>
          <p:nvPr/>
        </p:nvPicPr>
        <p:blipFill>
          <a:blip r:embed="rId16"/>
          <a:stretch>
            <a:fillRect/>
          </a:stretch>
        </p:blipFill>
        <p:spPr>
          <a:xfrm>
            <a:off x="7009462" y="1662469"/>
            <a:ext cx="862823" cy="157216"/>
          </a:xfrm>
          <a:prstGeom prst="rect">
            <a:avLst/>
          </a:prstGeom>
          <a:ln w="12700">
            <a:miter lim="400000"/>
          </a:ln>
        </p:spPr>
      </p:pic>
      <p:pic>
        <p:nvPicPr>
          <p:cNvPr id="60" name="Image" descr="Image">
            <a:extLst>
              <a:ext uri="{FF2B5EF4-FFF2-40B4-BE49-F238E27FC236}">
                <a16:creationId xmlns:a16="http://schemas.microsoft.com/office/drawing/2014/main" id="{2B7493D8-3B58-8D20-30E6-4965222F26A6}"/>
              </a:ext>
            </a:extLst>
          </p:cNvPr>
          <p:cNvPicPr>
            <a:picLocks noChangeAspect="1"/>
          </p:cNvPicPr>
          <p:nvPr/>
        </p:nvPicPr>
        <p:blipFill>
          <a:blip r:embed="rId17"/>
          <a:stretch>
            <a:fillRect/>
          </a:stretch>
        </p:blipFill>
        <p:spPr>
          <a:xfrm>
            <a:off x="7136358" y="2814318"/>
            <a:ext cx="609030" cy="409877"/>
          </a:xfrm>
          <a:prstGeom prst="rect">
            <a:avLst/>
          </a:prstGeom>
          <a:ln w="12700">
            <a:miter lim="400000"/>
          </a:ln>
        </p:spPr>
      </p:pic>
      <p:pic>
        <p:nvPicPr>
          <p:cNvPr id="61" name="Image" descr="Image">
            <a:extLst>
              <a:ext uri="{FF2B5EF4-FFF2-40B4-BE49-F238E27FC236}">
                <a16:creationId xmlns:a16="http://schemas.microsoft.com/office/drawing/2014/main" id="{27793154-035D-205B-1CE6-28EE7BA91284}"/>
              </a:ext>
            </a:extLst>
          </p:cNvPr>
          <p:cNvPicPr>
            <a:picLocks noChangeAspect="1"/>
          </p:cNvPicPr>
          <p:nvPr/>
        </p:nvPicPr>
        <p:blipFill>
          <a:blip r:embed="rId18"/>
          <a:stretch>
            <a:fillRect/>
          </a:stretch>
        </p:blipFill>
        <p:spPr>
          <a:xfrm>
            <a:off x="7065570" y="2144437"/>
            <a:ext cx="750607" cy="345129"/>
          </a:xfrm>
          <a:prstGeom prst="rect">
            <a:avLst/>
          </a:prstGeom>
          <a:ln w="12700">
            <a:miter lim="400000"/>
          </a:ln>
        </p:spPr>
      </p:pic>
      <p:pic>
        <p:nvPicPr>
          <p:cNvPr id="62" name="Image" descr="Image">
            <a:extLst>
              <a:ext uri="{FF2B5EF4-FFF2-40B4-BE49-F238E27FC236}">
                <a16:creationId xmlns:a16="http://schemas.microsoft.com/office/drawing/2014/main" id="{98D175AB-3693-7EA1-028F-1024F8E0468D}"/>
              </a:ext>
            </a:extLst>
          </p:cNvPr>
          <p:cNvPicPr>
            <a:picLocks noChangeAspect="1"/>
          </p:cNvPicPr>
          <p:nvPr/>
        </p:nvPicPr>
        <p:blipFill>
          <a:blip r:embed="rId19"/>
          <a:stretch>
            <a:fillRect/>
          </a:stretch>
        </p:blipFill>
        <p:spPr>
          <a:xfrm>
            <a:off x="7009462" y="4332671"/>
            <a:ext cx="862823" cy="284949"/>
          </a:xfrm>
          <a:prstGeom prst="rect">
            <a:avLst/>
          </a:prstGeom>
          <a:ln w="12700">
            <a:miter lim="400000"/>
          </a:ln>
        </p:spPr>
      </p:pic>
      <p:pic>
        <p:nvPicPr>
          <p:cNvPr id="3" name="圖片 2" descr="一張含有 字型, 圖形, 印刷術, 文字 的圖片&#10;&#10;自動產生的描述">
            <a:extLst>
              <a:ext uri="{FF2B5EF4-FFF2-40B4-BE49-F238E27FC236}">
                <a16:creationId xmlns:a16="http://schemas.microsoft.com/office/drawing/2014/main" id="{E221C3EE-6ECC-85F8-4D95-71B97433CA3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80766" y="3665755"/>
            <a:ext cx="1122344" cy="219418"/>
          </a:xfrm>
          <a:prstGeom prst="rect">
            <a:avLst/>
          </a:prstGeom>
        </p:spPr>
      </p:pic>
    </p:spTree>
    <p:extLst>
      <p:ext uri="{BB962C8B-B14F-4D97-AF65-F5344CB8AC3E}">
        <p14:creationId xmlns:p14="http://schemas.microsoft.com/office/powerpoint/2010/main" val="338979826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9" name="標題 1"/>
          <p:cNvSpPr txBox="1">
            <a:spLocks noGrp="1"/>
          </p:cNvSpPr>
          <p:nvPr>
            <p:ph type="title"/>
          </p:nvPr>
        </p:nvSpPr>
        <p:spPr>
          <a:prstGeom prst="rect">
            <a:avLst/>
          </a:prstGeom>
        </p:spPr>
        <p:txBody>
          <a:bodyPr/>
          <a:lstStyle>
            <a:lvl1pPr>
              <a:defRPr sz="2800" b="1"/>
            </a:lvl1pPr>
          </a:lstStyle>
          <a:p>
            <a:r>
              <a:rPr lang="zh-TW" altLang="en-US" dirty="0"/>
              <a:t>業務</a:t>
            </a:r>
            <a:r>
              <a:rPr dirty="0" err="1"/>
              <a:t>部海外會展行銷</a:t>
            </a:r>
            <a:endParaRPr dirty="0"/>
          </a:p>
        </p:txBody>
      </p:sp>
      <p:pic>
        <p:nvPicPr>
          <p:cNvPr id="470" name="圖片 3" descr="圖片 3"/>
          <p:cNvPicPr>
            <a:picLocks noChangeAspect="1"/>
          </p:cNvPicPr>
          <p:nvPr/>
        </p:nvPicPr>
        <p:blipFill>
          <a:blip r:embed="rId3"/>
          <a:stretch>
            <a:fillRect/>
          </a:stretch>
        </p:blipFill>
        <p:spPr>
          <a:xfrm>
            <a:off x="3639605" y="4647501"/>
            <a:ext cx="2011716" cy="502929"/>
          </a:xfrm>
          <a:prstGeom prst="rect">
            <a:avLst/>
          </a:prstGeom>
          <a:ln w="12700">
            <a:miter lim="400000"/>
          </a:ln>
        </p:spPr>
      </p:pic>
      <p:pic>
        <p:nvPicPr>
          <p:cNvPr id="4" name="圖片 3" descr="一張含有 傢俱, 室內, 資料表, 內襯 的圖片&#10;&#10;自動產生的描述">
            <a:extLst>
              <a:ext uri="{FF2B5EF4-FFF2-40B4-BE49-F238E27FC236}">
                <a16:creationId xmlns:a16="http://schemas.microsoft.com/office/drawing/2014/main" id="{718E4C13-92BD-AE96-9E5B-72A8F162880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109352" y="791995"/>
            <a:ext cx="3664032" cy="2263004"/>
          </a:xfrm>
          <a:prstGeom prst="rect">
            <a:avLst/>
          </a:prstGeom>
        </p:spPr>
      </p:pic>
      <p:pic>
        <p:nvPicPr>
          <p:cNvPr id="8" name="圖片 7" descr="一張含有 室內, 花瓶, 簾, 資料表 的圖片&#10;&#10;自動產生的描述">
            <a:extLst>
              <a:ext uri="{FF2B5EF4-FFF2-40B4-BE49-F238E27FC236}">
                <a16:creationId xmlns:a16="http://schemas.microsoft.com/office/drawing/2014/main" id="{193F7FDF-FF58-C0DC-828F-B1677CEF92FB}"/>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40389" y="788255"/>
            <a:ext cx="3021643" cy="2266744"/>
          </a:xfrm>
          <a:prstGeom prst="rect">
            <a:avLst/>
          </a:prstGeom>
        </p:spPr>
      </p:pic>
      <p:pic>
        <p:nvPicPr>
          <p:cNvPr id="12" name="圖片 11" descr="一張含有 室內, 花瓶, 衣架, 精品店 的圖片&#10;&#10;自動產生的描述">
            <a:extLst>
              <a:ext uri="{FF2B5EF4-FFF2-40B4-BE49-F238E27FC236}">
                <a16:creationId xmlns:a16="http://schemas.microsoft.com/office/drawing/2014/main" id="{40D9D3CA-7BDE-2838-D6BC-DC2A2FD4B39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5900"/>
                    </a14:imgEffect>
                  </a14:imgLayer>
                </a14:imgProps>
              </a:ext>
              <a:ext uri="{28A0092B-C50C-407E-A947-70E740481C1C}">
                <a14:useLocalDpi xmlns:a14="http://schemas.microsoft.com/office/drawing/2010/main" val="0"/>
              </a:ext>
            </a:extLst>
          </a:blip>
          <a:srcRect b="4900"/>
          <a:stretch/>
        </p:blipFill>
        <p:spPr>
          <a:xfrm>
            <a:off x="5569984" y="3088248"/>
            <a:ext cx="2203399" cy="1571930"/>
          </a:xfrm>
          <a:prstGeom prst="rect">
            <a:avLst/>
          </a:prstGeom>
        </p:spPr>
      </p:pic>
      <p:pic>
        <p:nvPicPr>
          <p:cNvPr id="18" name="圖片 17" descr="一張含有 衣架, 精品店, 室內, 壁櫥 的圖片&#10;&#10;自動產生的描述">
            <a:extLst>
              <a:ext uri="{FF2B5EF4-FFF2-40B4-BE49-F238E27FC236}">
                <a16:creationId xmlns:a16="http://schemas.microsoft.com/office/drawing/2014/main" id="{12C5D627-D667-D1E2-9B5E-E67977C24B80}"/>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40389" y="3094588"/>
            <a:ext cx="2636394" cy="1565590"/>
          </a:xfrm>
          <a:prstGeom prst="rect">
            <a:avLst/>
          </a:prstGeom>
        </p:spPr>
      </p:pic>
      <p:pic>
        <p:nvPicPr>
          <p:cNvPr id="20" name="圖片 19" descr="一張含有 文字, 螢幕擷取畫面, 服裝, 設計 的圖片&#10;&#10;自動產生的描述">
            <a:extLst>
              <a:ext uri="{FF2B5EF4-FFF2-40B4-BE49-F238E27FC236}">
                <a16:creationId xmlns:a16="http://schemas.microsoft.com/office/drawing/2014/main" id="{B734D28F-3447-7B43-D447-28A46A1977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4250" y="3081911"/>
            <a:ext cx="1578267" cy="1578267"/>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圖片 6" descr="一張含有 服裝, 足部穿著, 室內, 男人 的圖片&#10;&#10;自動產生的描述">
            <a:extLst>
              <a:ext uri="{FF2B5EF4-FFF2-40B4-BE49-F238E27FC236}">
                <a16:creationId xmlns:a16="http://schemas.microsoft.com/office/drawing/2014/main" id="{DAE3594E-B463-CC50-CC38-DF0258CC6DC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12332"/>
          <a:stretch/>
        </p:blipFill>
        <p:spPr>
          <a:xfrm>
            <a:off x="624431" y="3221872"/>
            <a:ext cx="2115516" cy="1331929"/>
          </a:xfrm>
          <a:prstGeom prst="rect">
            <a:avLst/>
          </a:prstGeom>
        </p:spPr>
      </p:pic>
      <p:pic>
        <p:nvPicPr>
          <p:cNvPr id="9" name="圖片 8" descr="一張含有 人員, 服裝, 室內, 學習 的圖片&#10;&#10;自動產生的描述">
            <a:extLst>
              <a:ext uri="{FF2B5EF4-FFF2-40B4-BE49-F238E27FC236}">
                <a16:creationId xmlns:a16="http://schemas.microsoft.com/office/drawing/2014/main" id="{F8478BA5-54A2-18C4-AA8B-4194F9159C80}"/>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804397" y="3221872"/>
            <a:ext cx="1665458" cy="1326232"/>
          </a:xfrm>
          <a:prstGeom prst="rect">
            <a:avLst/>
          </a:prstGeom>
        </p:spPr>
      </p:pic>
      <p:pic>
        <p:nvPicPr>
          <p:cNvPr id="6" name="圖片 5" descr="一張含有 文字, 足部穿著, 服裝, 展覽會 的圖片&#10;&#10;自動產生的描述">
            <a:extLst>
              <a:ext uri="{FF2B5EF4-FFF2-40B4-BE49-F238E27FC236}">
                <a16:creationId xmlns:a16="http://schemas.microsoft.com/office/drawing/2014/main" id="{6BE070DC-F08C-2C60-F826-8A0EF15F6A8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146708" y="825421"/>
            <a:ext cx="4645064" cy="2311716"/>
          </a:xfrm>
          <a:prstGeom prst="rect">
            <a:avLst/>
          </a:prstGeom>
        </p:spPr>
      </p:pic>
      <p:sp>
        <p:nvSpPr>
          <p:cNvPr id="469" name="標題 1"/>
          <p:cNvSpPr txBox="1">
            <a:spLocks noGrp="1"/>
          </p:cNvSpPr>
          <p:nvPr>
            <p:ph type="title"/>
          </p:nvPr>
        </p:nvSpPr>
        <p:spPr>
          <a:prstGeom prst="rect">
            <a:avLst/>
          </a:prstGeom>
        </p:spPr>
        <p:txBody>
          <a:bodyPr/>
          <a:lstStyle>
            <a:lvl1pPr>
              <a:defRPr sz="2800" b="1"/>
            </a:lvl1pPr>
          </a:lstStyle>
          <a:p>
            <a:r>
              <a:rPr lang="zh-TW" altLang="en-US" dirty="0"/>
              <a:t>業務</a:t>
            </a:r>
            <a:r>
              <a:rPr dirty="0" err="1"/>
              <a:t>部海外會展行銷</a:t>
            </a:r>
            <a:endParaRPr dirty="0"/>
          </a:p>
        </p:txBody>
      </p:sp>
      <p:pic>
        <p:nvPicPr>
          <p:cNvPr id="1026" name="Picture 2" descr="Functional Fabric Fair USA - OCT 22-23, 2019 -  OREGON CONVENTION CENTER | PORTLAND OR, USA">
            <a:extLst>
              <a:ext uri="{FF2B5EF4-FFF2-40B4-BE49-F238E27FC236}">
                <a16:creationId xmlns:a16="http://schemas.microsoft.com/office/drawing/2014/main" id="{7413DA73-6C88-AC22-6936-CA893890AB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1399" y="2264215"/>
            <a:ext cx="2625488" cy="1050195"/>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descr="一張含有 文字, 室內, 牆, 傢俱 的圖片&#10;&#10;自動產生的描述">
            <a:extLst>
              <a:ext uri="{FF2B5EF4-FFF2-40B4-BE49-F238E27FC236}">
                <a16:creationId xmlns:a16="http://schemas.microsoft.com/office/drawing/2014/main" id="{391126FF-02A0-2885-E6F9-FF42B768F1C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5900"/>
                    </a14:imgEffect>
                  </a14:imgLayer>
                </a14:imgProps>
              </a:ext>
              <a:ext uri="{28A0092B-C50C-407E-A947-70E740481C1C}">
                <a14:useLocalDpi xmlns:a14="http://schemas.microsoft.com/office/drawing/2010/main" val="0"/>
              </a:ext>
            </a:extLst>
          </a:blip>
          <a:stretch>
            <a:fillRect/>
          </a:stretch>
        </p:blipFill>
        <p:spPr>
          <a:xfrm>
            <a:off x="624431" y="830952"/>
            <a:ext cx="3427649" cy="2306185"/>
          </a:xfrm>
          <a:prstGeom prst="rect">
            <a:avLst/>
          </a:prstGeom>
        </p:spPr>
      </p:pic>
      <p:pic>
        <p:nvPicPr>
          <p:cNvPr id="5" name="圖片 4" descr="一張含有 文字, 服裝, 足部穿著, 室內 的圖片&#10;&#10;自動產生的描述">
            <a:extLst>
              <a:ext uri="{FF2B5EF4-FFF2-40B4-BE49-F238E27FC236}">
                <a16:creationId xmlns:a16="http://schemas.microsoft.com/office/drawing/2014/main" id="{72E7858C-ACB8-F030-2160-B17ABAF09169}"/>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5670042" y="3221872"/>
            <a:ext cx="3121730" cy="1318009"/>
          </a:xfrm>
          <a:prstGeom prst="rect">
            <a:avLst/>
          </a:prstGeom>
        </p:spPr>
      </p:pic>
      <p:pic>
        <p:nvPicPr>
          <p:cNvPr id="4" name="圖片 3" descr="一張含有 文字, 植物, 圖書, 山脈 的圖片&#10;&#10;自動產生的描述">
            <a:extLst>
              <a:ext uri="{FF2B5EF4-FFF2-40B4-BE49-F238E27FC236}">
                <a16:creationId xmlns:a16="http://schemas.microsoft.com/office/drawing/2014/main" id="{51028F3E-1A86-848F-8147-562A22F77523}"/>
              </a:ext>
            </a:extLst>
          </p:cNvPr>
          <p:cNvPicPr>
            <a:picLocks noChangeAspect="1"/>
          </p:cNvPicPr>
          <p:nvPr/>
        </p:nvPicPr>
        <p:blipFill>
          <a:blip r:embed="rId14"/>
          <a:stretch>
            <a:fillRect/>
          </a:stretch>
        </p:blipFill>
        <p:spPr>
          <a:xfrm>
            <a:off x="4515237" y="3213649"/>
            <a:ext cx="1105398" cy="1326232"/>
          </a:xfrm>
          <a:prstGeom prst="rect">
            <a:avLst/>
          </a:prstGeom>
        </p:spPr>
      </p:pic>
    </p:spTree>
    <p:extLst>
      <p:ext uri="{BB962C8B-B14F-4D97-AF65-F5344CB8AC3E}">
        <p14:creationId xmlns:p14="http://schemas.microsoft.com/office/powerpoint/2010/main" val="946772077"/>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6343</TotalTime>
  <Words>1663</Words>
  <Application>Microsoft Office PowerPoint</Application>
  <PresentationFormat>如螢幕大小 (16:9)</PresentationFormat>
  <Paragraphs>377</Paragraphs>
  <Slides>41</Slides>
  <Notes>28</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41</vt:i4>
      </vt:variant>
    </vt:vector>
  </HeadingPairs>
  <TitlesOfParts>
    <vt:vector size="51" baseType="lpstr">
      <vt:lpstr>맑은 고딕</vt:lpstr>
      <vt:lpstr>細明體</vt:lpstr>
      <vt:lpstr>Microsoft JhengHei</vt:lpstr>
      <vt:lpstr>Microsoft JhengHei</vt:lpstr>
      <vt:lpstr>新細明體</vt:lpstr>
      <vt:lpstr>新細明體 (標題)</vt:lpstr>
      <vt:lpstr>Arial</vt:lpstr>
      <vt:lpstr>Calibri</vt:lpstr>
      <vt:lpstr>Wingdings</vt:lpstr>
      <vt:lpstr>Office Theme</vt:lpstr>
      <vt:lpstr>PowerPoint 簡報</vt:lpstr>
      <vt:lpstr>會議議程</vt:lpstr>
      <vt:lpstr>免責聲明</vt:lpstr>
      <vt:lpstr>公司簡介</vt:lpstr>
      <vt:lpstr>公司沿革</vt:lpstr>
      <vt:lpstr>業務部部門簡介 </vt:lpstr>
      <vt:lpstr>業務部主要客戶</vt:lpstr>
      <vt:lpstr>業務部海外會展行銷</vt:lpstr>
      <vt:lpstr>業務部海外會展行銷</vt:lpstr>
      <vt:lpstr>業務部線上數位行銷</vt:lpstr>
      <vt:lpstr>業務部線上數位行銷</vt:lpstr>
      <vt:lpstr>零售部  各品牌簡介</vt:lpstr>
      <vt:lpstr>PowerPoint 簡報</vt:lpstr>
      <vt:lpstr>品牌簡介</vt:lpstr>
      <vt:lpstr>門市照片</vt:lpstr>
      <vt:lpstr>門市資訊</vt:lpstr>
      <vt:lpstr>PowerPoint 簡報</vt:lpstr>
      <vt:lpstr>品牌簡介</vt:lpstr>
      <vt:lpstr>門市照片</vt:lpstr>
      <vt:lpstr>門市資訊</vt:lpstr>
      <vt:lpstr>PowerPoint 簡報</vt:lpstr>
      <vt:lpstr>品牌簡介</vt:lpstr>
      <vt:lpstr>門市照片</vt:lpstr>
      <vt:lpstr>門市資訊</vt:lpstr>
      <vt:lpstr>PowerPoint 簡報</vt:lpstr>
      <vt:lpstr>品牌簡介</vt:lpstr>
      <vt:lpstr>PowerPoint 簡報</vt:lpstr>
      <vt:lpstr>門市照片</vt:lpstr>
      <vt:lpstr>PowerPoint 簡報</vt:lpstr>
      <vt:lpstr>PowerPoint 簡報</vt:lpstr>
      <vt:lpstr>部門簡介</vt:lpstr>
      <vt:lpstr>業務項目</vt:lpstr>
      <vt:lpstr>近期團服個案</vt:lpstr>
      <vt:lpstr>營建部</vt:lpstr>
      <vt:lpstr>部門簡介</vt:lpstr>
      <vt:lpstr>營運概況</vt:lpstr>
      <vt:lpstr>近年合併營收概況</vt:lpstr>
      <vt:lpstr>近年合併毛利概況</vt:lpstr>
      <vt:lpstr>近年合併本期淨利概況</vt:lpstr>
      <vt:lpstr>Q&amp;A </vt:lpstr>
      <vt:lpstr>謝謝蒞臨指教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skt234 王韻嵐</dc:creator>
  <cp:lastModifiedBy>May Lu</cp:lastModifiedBy>
  <cp:revision>16</cp:revision>
  <cp:lastPrinted>2024-09-11T07:19:54Z</cp:lastPrinted>
  <dcterms:modified xsi:type="dcterms:W3CDTF">2024-09-13T07:39:58Z</dcterms:modified>
</cp:coreProperties>
</file>